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6" r:id="rId10"/>
    <p:sldId id="269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3" autoAdjust="0"/>
    <p:restoredTop sz="94614"/>
  </p:normalViewPr>
  <p:slideViewPr>
    <p:cSldViewPr snapToGrid="0">
      <p:cViewPr>
        <p:scale>
          <a:sx n="120" d="100"/>
          <a:sy n="120" d="100"/>
        </p:scale>
        <p:origin x="256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FE22F-0BDE-F24F-A13A-52BBD50314F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50913F-F14F-5D47-92DA-6C4E8359DF78}">
      <dgm:prSet phldrT="[Text]"/>
      <dgm:spPr/>
      <dgm:t>
        <a:bodyPr/>
        <a:lstStyle/>
        <a:p>
          <a:r>
            <a:rPr lang="en-GB" dirty="0"/>
            <a:t>blob</a:t>
          </a:r>
        </a:p>
      </dgm:t>
    </dgm:pt>
    <dgm:pt modelId="{29B88D75-874A-A844-9363-C61FE17B9E07}" type="parTrans" cxnId="{2EA7F9F1-33BC-6245-8662-77B21B83CEF7}">
      <dgm:prSet/>
      <dgm:spPr/>
      <dgm:t>
        <a:bodyPr/>
        <a:lstStyle/>
        <a:p>
          <a:endParaRPr lang="en-GB"/>
        </a:p>
      </dgm:t>
    </dgm:pt>
    <dgm:pt modelId="{863CC0F9-169A-FD43-9C9E-8023B4F29EC9}" type="sibTrans" cxnId="{2EA7F9F1-33BC-6245-8662-77B21B83CEF7}">
      <dgm:prSet/>
      <dgm:spPr/>
      <dgm:t>
        <a:bodyPr/>
        <a:lstStyle/>
        <a:p>
          <a:endParaRPr lang="en-GB"/>
        </a:p>
      </dgm:t>
    </dgm:pt>
    <dgm:pt modelId="{3BCB7403-30A6-D14F-A6A9-CC259DCE57F6}">
      <dgm:prSet phldrT="[Text]"/>
      <dgm:spPr/>
      <dgm:t>
        <a:bodyPr/>
        <a:lstStyle/>
        <a:p>
          <a:r>
            <a:rPr lang="en-GB" dirty="0"/>
            <a:t>tree</a:t>
          </a:r>
        </a:p>
      </dgm:t>
    </dgm:pt>
    <dgm:pt modelId="{4C2C8B5C-9DB2-774D-9341-DD92D3604CE0}" type="parTrans" cxnId="{7DB324E2-A8F1-B74D-BFEB-70925F42A205}">
      <dgm:prSet/>
      <dgm:spPr/>
      <dgm:t>
        <a:bodyPr/>
        <a:lstStyle/>
        <a:p>
          <a:endParaRPr lang="en-GB"/>
        </a:p>
      </dgm:t>
    </dgm:pt>
    <dgm:pt modelId="{796A6386-F51D-C84B-AA75-A25B224FB8D2}" type="sibTrans" cxnId="{7DB324E2-A8F1-B74D-BFEB-70925F42A205}">
      <dgm:prSet/>
      <dgm:spPr/>
      <dgm:t>
        <a:bodyPr/>
        <a:lstStyle/>
        <a:p>
          <a:endParaRPr lang="en-GB"/>
        </a:p>
      </dgm:t>
    </dgm:pt>
    <dgm:pt modelId="{A52EFACB-B84B-B141-80B3-CDD0F9E550E3}">
      <dgm:prSet phldrT="[Text]"/>
      <dgm:spPr/>
      <dgm:t>
        <a:bodyPr/>
        <a:lstStyle/>
        <a:p>
          <a:r>
            <a:rPr lang="en-GB" dirty="0"/>
            <a:t>commit </a:t>
          </a:r>
        </a:p>
      </dgm:t>
    </dgm:pt>
    <dgm:pt modelId="{7B770B87-BF1D-074A-A8A1-0912FD76F17D}" type="parTrans" cxnId="{5520DD51-8FB3-754C-8CEA-D9F0B62FDE21}">
      <dgm:prSet/>
      <dgm:spPr/>
      <dgm:t>
        <a:bodyPr/>
        <a:lstStyle/>
        <a:p>
          <a:endParaRPr lang="en-GB"/>
        </a:p>
      </dgm:t>
    </dgm:pt>
    <dgm:pt modelId="{B3F83576-4445-5445-8782-790486350128}" type="sibTrans" cxnId="{5520DD51-8FB3-754C-8CEA-D9F0B62FDE21}">
      <dgm:prSet/>
      <dgm:spPr/>
      <dgm:t>
        <a:bodyPr/>
        <a:lstStyle/>
        <a:p>
          <a:endParaRPr lang="en-GB"/>
        </a:p>
      </dgm:t>
    </dgm:pt>
    <dgm:pt modelId="{047BC23B-6E49-AB41-B24D-65C8F7A988BB}" type="pres">
      <dgm:prSet presAssocID="{BA3FE22F-0BDE-F24F-A13A-52BBD50314F2}" presName="Name0" presStyleCnt="0">
        <dgm:presLayoutVars>
          <dgm:chMax val="7"/>
          <dgm:chPref val="7"/>
          <dgm:dir/>
        </dgm:presLayoutVars>
      </dgm:prSet>
      <dgm:spPr/>
    </dgm:pt>
    <dgm:pt modelId="{091FF59F-4901-C545-9011-91D8157B2CCF}" type="pres">
      <dgm:prSet presAssocID="{BA3FE22F-0BDE-F24F-A13A-52BBD50314F2}" presName="Name1" presStyleCnt="0"/>
      <dgm:spPr/>
    </dgm:pt>
    <dgm:pt modelId="{C0922934-704D-974E-B2CE-EBBF9729885B}" type="pres">
      <dgm:prSet presAssocID="{BA3FE22F-0BDE-F24F-A13A-52BBD50314F2}" presName="cycle" presStyleCnt="0"/>
      <dgm:spPr/>
    </dgm:pt>
    <dgm:pt modelId="{1EBE84B0-47EF-AA4D-B7AC-D2418568669C}" type="pres">
      <dgm:prSet presAssocID="{BA3FE22F-0BDE-F24F-A13A-52BBD50314F2}" presName="srcNode" presStyleLbl="node1" presStyleIdx="0" presStyleCnt="3"/>
      <dgm:spPr/>
    </dgm:pt>
    <dgm:pt modelId="{13235669-FE86-1A42-89AA-3103AAA9A1FC}" type="pres">
      <dgm:prSet presAssocID="{BA3FE22F-0BDE-F24F-A13A-52BBD50314F2}" presName="conn" presStyleLbl="parChTrans1D2" presStyleIdx="0" presStyleCnt="1"/>
      <dgm:spPr/>
    </dgm:pt>
    <dgm:pt modelId="{91957249-E96C-FE40-9733-2ADBFF0768B1}" type="pres">
      <dgm:prSet presAssocID="{BA3FE22F-0BDE-F24F-A13A-52BBD50314F2}" presName="extraNode" presStyleLbl="node1" presStyleIdx="0" presStyleCnt="3"/>
      <dgm:spPr/>
    </dgm:pt>
    <dgm:pt modelId="{BD528AAC-D83D-114E-9D67-91A999274D29}" type="pres">
      <dgm:prSet presAssocID="{BA3FE22F-0BDE-F24F-A13A-52BBD50314F2}" presName="dstNode" presStyleLbl="node1" presStyleIdx="0" presStyleCnt="3"/>
      <dgm:spPr/>
    </dgm:pt>
    <dgm:pt modelId="{29B29C73-CD4B-3846-B33C-EA275B44E967}" type="pres">
      <dgm:prSet presAssocID="{4A50913F-F14F-5D47-92DA-6C4E8359DF78}" presName="text_1" presStyleLbl="node1" presStyleIdx="0" presStyleCnt="3">
        <dgm:presLayoutVars>
          <dgm:bulletEnabled val="1"/>
        </dgm:presLayoutVars>
      </dgm:prSet>
      <dgm:spPr/>
    </dgm:pt>
    <dgm:pt modelId="{6954E04B-E661-D24E-8B46-15C6FF505AAF}" type="pres">
      <dgm:prSet presAssocID="{4A50913F-F14F-5D47-92DA-6C4E8359DF78}" presName="accent_1" presStyleCnt="0"/>
      <dgm:spPr/>
    </dgm:pt>
    <dgm:pt modelId="{D14D8CE2-80E6-0244-BA0C-A5FDCDD9385A}" type="pres">
      <dgm:prSet presAssocID="{4A50913F-F14F-5D47-92DA-6C4E8359DF78}" presName="accentRepeatNode" presStyleLbl="solidFgAcc1" presStyleIdx="0" presStyleCnt="3"/>
      <dgm:spPr/>
    </dgm:pt>
    <dgm:pt modelId="{19234069-2AC2-A14E-AF75-3C6B497129A1}" type="pres">
      <dgm:prSet presAssocID="{3BCB7403-30A6-D14F-A6A9-CC259DCE57F6}" presName="text_2" presStyleLbl="node1" presStyleIdx="1" presStyleCnt="3">
        <dgm:presLayoutVars>
          <dgm:bulletEnabled val="1"/>
        </dgm:presLayoutVars>
      </dgm:prSet>
      <dgm:spPr/>
    </dgm:pt>
    <dgm:pt modelId="{FD6C2914-767F-5A40-8E6D-CDC1027685D7}" type="pres">
      <dgm:prSet presAssocID="{3BCB7403-30A6-D14F-A6A9-CC259DCE57F6}" presName="accent_2" presStyleCnt="0"/>
      <dgm:spPr/>
    </dgm:pt>
    <dgm:pt modelId="{0F722849-9BF6-7545-9226-AC61882DB304}" type="pres">
      <dgm:prSet presAssocID="{3BCB7403-30A6-D14F-A6A9-CC259DCE57F6}" presName="accentRepeatNode" presStyleLbl="solidFgAcc1" presStyleIdx="1" presStyleCnt="3"/>
      <dgm:spPr/>
    </dgm:pt>
    <dgm:pt modelId="{C6FA766C-5312-AC40-8B5D-C527CF8A17E9}" type="pres">
      <dgm:prSet presAssocID="{A52EFACB-B84B-B141-80B3-CDD0F9E550E3}" presName="text_3" presStyleLbl="node1" presStyleIdx="2" presStyleCnt="3">
        <dgm:presLayoutVars>
          <dgm:bulletEnabled val="1"/>
        </dgm:presLayoutVars>
      </dgm:prSet>
      <dgm:spPr/>
    </dgm:pt>
    <dgm:pt modelId="{5E14854F-6F03-1C48-9447-7BF9A77FE233}" type="pres">
      <dgm:prSet presAssocID="{A52EFACB-B84B-B141-80B3-CDD0F9E550E3}" presName="accent_3" presStyleCnt="0"/>
      <dgm:spPr/>
    </dgm:pt>
    <dgm:pt modelId="{15C97ED6-91E9-064D-96F9-4D550C18723E}" type="pres">
      <dgm:prSet presAssocID="{A52EFACB-B84B-B141-80B3-CDD0F9E550E3}" presName="accentRepeatNode" presStyleLbl="solidFgAcc1" presStyleIdx="2" presStyleCnt="3"/>
      <dgm:spPr/>
    </dgm:pt>
  </dgm:ptLst>
  <dgm:cxnLst>
    <dgm:cxn modelId="{0529F032-34D3-9D4F-B101-1D36376D3C90}" type="presOf" srcId="{3BCB7403-30A6-D14F-A6A9-CC259DCE57F6}" destId="{19234069-2AC2-A14E-AF75-3C6B497129A1}" srcOrd="0" destOrd="0" presId="urn:microsoft.com/office/officeart/2008/layout/VerticalCurvedList"/>
    <dgm:cxn modelId="{5520DD51-8FB3-754C-8CEA-D9F0B62FDE21}" srcId="{BA3FE22F-0BDE-F24F-A13A-52BBD50314F2}" destId="{A52EFACB-B84B-B141-80B3-CDD0F9E550E3}" srcOrd="2" destOrd="0" parTransId="{7B770B87-BF1D-074A-A8A1-0912FD76F17D}" sibTransId="{B3F83576-4445-5445-8782-790486350128}"/>
    <dgm:cxn modelId="{40F3EB81-F248-3E4F-BD7D-030450FECA62}" type="presOf" srcId="{BA3FE22F-0BDE-F24F-A13A-52BBD50314F2}" destId="{047BC23B-6E49-AB41-B24D-65C8F7A988BB}" srcOrd="0" destOrd="0" presId="urn:microsoft.com/office/officeart/2008/layout/VerticalCurvedList"/>
    <dgm:cxn modelId="{AF7610B3-712E-D049-BD27-916D5E4E2CA9}" type="presOf" srcId="{4A50913F-F14F-5D47-92DA-6C4E8359DF78}" destId="{29B29C73-CD4B-3846-B33C-EA275B44E967}" srcOrd="0" destOrd="0" presId="urn:microsoft.com/office/officeart/2008/layout/VerticalCurvedList"/>
    <dgm:cxn modelId="{2362F0C9-486D-B34E-AE22-5DDE9F3F1D87}" type="presOf" srcId="{863CC0F9-169A-FD43-9C9E-8023B4F29EC9}" destId="{13235669-FE86-1A42-89AA-3103AAA9A1FC}" srcOrd="0" destOrd="0" presId="urn:microsoft.com/office/officeart/2008/layout/VerticalCurvedList"/>
    <dgm:cxn modelId="{2BF315DE-58CC-F74D-9766-6F9FEEC90D36}" type="presOf" srcId="{A52EFACB-B84B-B141-80B3-CDD0F9E550E3}" destId="{C6FA766C-5312-AC40-8B5D-C527CF8A17E9}" srcOrd="0" destOrd="0" presId="urn:microsoft.com/office/officeart/2008/layout/VerticalCurvedList"/>
    <dgm:cxn modelId="{7DB324E2-A8F1-B74D-BFEB-70925F42A205}" srcId="{BA3FE22F-0BDE-F24F-A13A-52BBD50314F2}" destId="{3BCB7403-30A6-D14F-A6A9-CC259DCE57F6}" srcOrd="1" destOrd="0" parTransId="{4C2C8B5C-9DB2-774D-9341-DD92D3604CE0}" sibTransId="{796A6386-F51D-C84B-AA75-A25B224FB8D2}"/>
    <dgm:cxn modelId="{2EA7F9F1-33BC-6245-8662-77B21B83CEF7}" srcId="{BA3FE22F-0BDE-F24F-A13A-52BBD50314F2}" destId="{4A50913F-F14F-5D47-92DA-6C4E8359DF78}" srcOrd="0" destOrd="0" parTransId="{29B88D75-874A-A844-9363-C61FE17B9E07}" sibTransId="{863CC0F9-169A-FD43-9C9E-8023B4F29EC9}"/>
    <dgm:cxn modelId="{2C3FF8A5-B219-2C4B-A363-89E6C818BDCA}" type="presParOf" srcId="{047BC23B-6E49-AB41-B24D-65C8F7A988BB}" destId="{091FF59F-4901-C545-9011-91D8157B2CCF}" srcOrd="0" destOrd="0" presId="urn:microsoft.com/office/officeart/2008/layout/VerticalCurvedList"/>
    <dgm:cxn modelId="{678229C1-E61C-7241-857D-5718D7979578}" type="presParOf" srcId="{091FF59F-4901-C545-9011-91D8157B2CCF}" destId="{C0922934-704D-974E-B2CE-EBBF9729885B}" srcOrd="0" destOrd="0" presId="urn:microsoft.com/office/officeart/2008/layout/VerticalCurvedList"/>
    <dgm:cxn modelId="{5EB21A3A-8A04-594F-89F3-37E4AC9CEC1A}" type="presParOf" srcId="{C0922934-704D-974E-B2CE-EBBF9729885B}" destId="{1EBE84B0-47EF-AA4D-B7AC-D2418568669C}" srcOrd="0" destOrd="0" presId="urn:microsoft.com/office/officeart/2008/layout/VerticalCurvedList"/>
    <dgm:cxn modelId="{877671DC-59CA-674A-BA48-C6905ADFE2E1}" type="presParOf" srcId="{C0922934-704D-974E-B2CE-EBBF9729885B}" destId="{13235669-FE86-1A42-89AA-3103AAA9A1FC}" srcOrd="1" destOrd="0" presId="urn:microsoft.com/office/officeart/2008/layout/VerticalCurvedList"/>
    <dgm:cxn modelId="{1E4BF9E3-FBF3-4A4B-8948-CFC9875AF042}" type="presParOf" srcId="{C0922934-704D-974E-B2CE-EBBF9729885B}" destId="{91957249-E96C-FE40-9733-2ADBFF0768B1}" srcOrd="2" destOrd="0" presId="urn:microsoft.com/office/officeart/2008/layout/VerticalCurvedList"/>
    <dgm:cxn modelId="{52EE2460-3508-ED4D-871E-5DE7BD4F4418}" type="presParOf" srcId="{C0922934-704D-974E-B2CE-EBBF9729885B}" destId="{BD528AAC-D83D-114E-9D67-91A999274D29}" srcOrd="3" destOrd="0" presId="urn:microsoft.com/office/officeart/2008/layout/VerticalCurvedList"/>
    <dgm:cxn modelId="{A2D3DCE2-CAF9-8F41-A959-C350E0B7AE71}" type="presParOf" srcId="{091FF59F-4901-C545-9011-91D8157B2CCF}" destId="{29B29C73-CD4B-3846-B33C-EA275B44E967}" srcOrd="1" destOrd="0" presId="urn:microsoft.com/office/officeart/2008/layout/VerticalCurvedList"/>
    <dgm:cxn modelId="{B0ED8D4B-14B1-B241-B660-5A5FAD0A94A0}" type="presParOf" srcId="{091FF59F-4901-C545-9011-91D8157B2CCF}" destId="{6954E04B-E661-D24E-8B46-15C6FF505AAF}" srcOrd="2" destOrd="0" presId="urn:microsoft.com/office/officeart/2008/layout/VerticalCurvedList"/>
    <dgm:cxn modelId="{1B342FE0-951A-8E43-B1EF-C6311271185A}" type="presParOf" srcId="{6954E04B-E661-D24E-8B46-15C6FF505AAF}" destId="{D14D8CE2-80E6-0244-BA0C-A5FDCDD9385A}" srcOrd="0" destOrd="0" presId="urn:microsoft.com/office/officeart/2008/layout/VerticalCurvedList"/>
    <dgm:cxn modelId="{6CC911DB-C34C-F34D-8A5C-3A0BB7182A91}" type="presParOf" srcId="{091FF59F-4901-C545-9011-91D8157B2CCF}" destId="{19234069-2AC2-A14E-AF75-3C6B497129A1}" srcOrd="3" destOrd="0" presId="urn:microsoft.com/office/officeart/2008/layout/VerticalCurvedList"/>
    <dgm:cxn modelId="{4B5808A9-C15F-334B-BEF0-7826C0CA299A}" type="presParOf" srcId="{091FF59F-4901-C545-9011-91D8157B2CCF}" destId="{FD6C2914-767F-5A40-8E6D-CDC1027685D7}" srcOrd="4" destOrd="0" presId="urn:microsoft.com/office/officeart/2008/layout/VerticalCurvedList"/>
    <dgm:cxn modelId="{2D6E387C-5E20-5E4F-B3ED-22517FE4FB53}" type="presParOf" srcId="{FD6C2914-767F-5A40-8E6D-CDC1027685D7}" destId="{0F722849-9BF6-7545-9226-AC61882DB304}" srcOrd="0" destOrd="0" presId="urn:microsoft.com/office/officeart/2008/layout/VerticalCurvedList"/>
    <dgm:cxn modelId="{1385FBCB-C18B-3948-A54B-E4EDC6B46F28}" type="presParOf" srcId="{091FF59F-4901-C545-9011-91D8157B2CCF}" destId="{C6FA766C-5312-AC40-8B5D-C527CF8A17E9}" srcOrd="5" destOrd="0" presId="urn:microsoft.com/office/officeart/2008/layout/VerticalCurvedList"/>
    <dgm:cxn modelId="{FBF8AFB1-E527-F846-B648-2878064EE1E7}" type="presParOf" srcId="{091FF59F-4901-C545-9011-91D8157B2CCF}" destId="{5E14854F-6F03-1C48-9447-7BF9A77FE233}" srcOrd="6" destOrd="0" presId="urn:microsoft.com/office/officeart/2008/layout/VerticalCurvedList"/>
    <dgm:cxn modelId="{587675CE-E7DA-0F45-B612-F9F78A0E0292}" type="presParOf" srcId="{5E14854F-6F03-1C48-9447-7BF9A77FE233}" destId="{15C97ED6-91E9-064D-96F9-4D550C1872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D057D-2CF1-FD44-A289-3504F8CBA7E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1D61C-90FC-2041-97A4-F2834C4D86C7}">
      <dgm:prSet phldrT="[Text]"/>
      <dgm:spPr/>
      <dgm:t>
        <a:bodyPr/>
        <a:lstStyle/>
        <a:p>
          <a:r>
            <a:rPr lang="en-GB" dirty="0"/>
            <a:t>repo</a:t>
          </a:r>
        </a:p>
      </dgm:t>
    </dgm:pt>
    <dgm:pt modelId="{FB168020-8AAD-E241-98E3-2543FAA9C424}" type="parTrans" cxnId="{B50FED3D-27F2-BD4B-8FAA-454CD27899EA}">
      <dgm:prSet/>
      <dgm:spPr/>
      <dgm:t>
        <a:bodyPr/>
        <a:lstStyle/>
        <a:p>
          <a:endParaRPr lang="en-GB"/>
        </a:p>
      </dgm:t>
    </dgm:pt>
    <dgm:pt modelId="{B8906F02-BAD3-2A43-8B36-ED12B1C71E98}" type="sibTrans" cxnId="{B50FED3D-27F2-BD4B-8FAA-454CD27899EA}">
      <dgm:prSet/>
      <dgm:spPr/>
      <dgm:t>
        <a:bodyPr/>
        <a:lstStyle/>
        <a:p>
          <a:endParaRPr lang="en-GB"/>
        </a:p>
      </dgm:t>
    </dgm:pt>
    <dgm:pt modelId="{0309A3E1-15D6-D44F-B49E-0BE5EA646776}">
      <dgm:prSet phldrT="[Text]"/>
      <dgm:spPr/>
      <dgm:t>
        <a:bodyPr/>
        <a:lstStyle/>
        <a:p>
          <a:r>
            <a:rPr lang="en-GB" dirty="0"/>
            <a:t>index</a:t>
          </a:r>
        </a:p>
      </dgm:t>
    </dgm:pt>
    <dgm:pt modelId="{246EB88E-5530-9643-8A0E-82E5B2A240BA}" type="parTrans" cxnId="{99995B01-BEF2-DE4D-96FC-7D6B34D05C14}">
      <dgm:prSet/>
      <dgm:spPr/>
      <dgm:t>
        <a:bodyPr/>
        <a:lstStyle/>
        <a:p>
          <a:endParaRPr lang="en-GB"/>
        </a:p>
      </dgm:t>
    </dgm:pt>
    <dgm:pt modelId="{A321841E-C92C-BD4A-A52F-1B584C38E38C}" type="sibTrans" cxnId="{99995B01-BEF2-DE4D-96FC-7D6B34D05C14}">
      <dgm:prSet/>
      <dgm:spPr/>
      <dgm:t>
        <a:bodyPr/>
        <a:lstStyle/>
        <a:p>
          <a:endParaRPr lang="en-GB"/>
        </a:p>
      </dgm:t>
    </dgm:pt>
    <dgm:pt modelId="{FE60D5C2-E7F3-9D49-859D-42309538301E}">
      <dgm:prSet phldrT="[Text]"/>
      <dgm:spPr/>
      <dgm:t>
        <a:bodyPr/>
        <a:lstStyle/>
        <a:p>
          <a:r>
            <a:rPr lang="en-GB" dirty="0"/>
            <a:t>working </a:t>
          </a:r>
          <a:r>
            <a:rPr lang="en-GB" dirty="0" err="1"/>
            <a:t>dir</a:t>
          </a:r>
          <a:endParaRPr lang="en-GB" dirty="0"/>
        </a:p>
      </dgm:t>
    </dgm:pt>
    <dgm:pt modelId="{B8800F93-D3CA-934B-BD8B-601285A15E3B}" type="parTrans" cxnId="{CD2CBD58-96EA-AE48-A7D2-E7562FD985A9}">
      <dgm:prSet/>
      <dgm:spPr/>
      <dgm:t>
        <a:bodyPr/>
        <a:lstStyle/>
        <a:p>
          <a:endParaRPr lang="en-GB"/>
        </a:p>
      </dgm:t>
    </dgm:pt>
    <dgm:pt modelId="{37D4C54C-3409-B246-968C-0CC7C9E3E178}" type="sibTrans" cxnId="{CD2CBD58-96EA-AE48-A7D2-E7562FD985A9}">
      <dgm:prSet/>
      <dgm:spPr/>
      <dgm:t>
        <a:bodyPr/>
        <a:lstStyle/>
        <a:p>
          <a:endParaRPr lang="en-GB"/>
        </a:p>
      </dgm:t>
    </dgm:pt>
    <dgm:pt modelId="{B277106C-B789-F64E-A04E-8222DF905CA2}" type="pres">
      <dgm:prSet presAssocID="{56ED057D-2CF1-FD44-A289-3504F8CBA7EF}" presName="Name0" presStyleCnt="0">
        <dgm:presLayoutVars>
          <dgm:chMax val="7"/>
          <dgm:chPref val="7"/>
          <dgm:dir/>
        </dgm:presLayoutVars>
      </dgm:prSet>
      <dgm:spPr/>
    </dgm:pt>
    <dgm:pt modelId="{FC392F09-4542-C54F-B19B-304C6D5C49A8}" type="pres">
      <dgm:prSet presAssocID="{56ED057D-2CF1-FD44-A289-3504F8CBA7EF}" presName="Name1" presStyleCnt="0"/>
      <dgm:spPr/>
    </dgm:pt>
    <dgm:pt modelId="{2D1B786C-2C4D-9F4A-9451-8028C8C50CA0}" type="pres">
      <dgm:prSet presAssocID="{56ED057D-2CF1-FD44-A289-3504F8CBA7EF}" presName="cycle" presStyleCnt="0"/>
      <dgm:spPr/>
    </dgm:pt>
    <dgm:pt modelId="{C3E75B7E-7CC9-A243-BE65-1620E1507560}" type="pres">
      <dgm:prSet presAssocID="{56ED057D-2CF1-FD44-A289-3504F8CBA7EF}" presName="srcNode" presStyleLbl="node1" presStyleIdx="0" presStyleCnt="3"/>
      <dgm:spPr/>
    </dgm:pt>
    <dgm:pt modelId="{44B0A2D6-CE62-8C4E-AACC-5785FFADD5AC}" type="pres">
      <dgm:prSet presAssocID="{56ED057D-2CF1-FD44-A289-3504F8CBA7EF}" presName="conn" presStyleLbl="parChTrans1D2" presStyleIdx="0" presStyleCnt="1"/>
      <dgm:spPr/>
    </dgm:pt>
    <dgm:pt modelId="{E33594D1-B724-504B-AB31-48A52EC0598C}" type="pres">
      <dgm:prSet presAssocID="{56ED057D-2CF1-FD44-A289-3504F8CBA7EF}" presName="extraNode" presStyleLbl="node1" presStyleIdx="0" presStyleCnt="3"/>
      <dgm:spPr/>
    </dgm:pt>
    <dgm:pt modelId="{A1A8362A-152D-8E47-AF01-C1883E4DFB4F}" type="pres">
      <dgm:prSet presAssocID="{56ED057D-2CF1-FD44-A289-3504F8CBA7EF}" presName="dstNode" presStyleLbl="node1" presStyleIdx="0" presStyleCnt="3"/>
      <dgm:spPr/>
    </dgm:pt>
    <dgm:pt modelId="{152F5DEA-36EA-D84A-BD62-F86EB754F292}" type="pres">
      <dgm:prSet presAssocID="{01D1D61C-90FC-2041-97A4-F2834C4D86C7}" presName="text_1" presStyleLbl="node1" presStyleIdx="0" presStyleCnt="3">
        <dgm:presLayoutVars>
          <dgm:bulletEnabled val="1"/>
        </dgm:presLayoutVars>
      </dgm:prSet>
      <dgm:spPr/>
    </dgm:pt>
    <dgm:pt modelId="{0757243D-9741-B843-8F75-A125CB45A605}" type="pres">
      <dgm:prSet presAssocID="{01D1D61C-90FC-2041-97A4-F2834C4D86C7}" presName="accent_1" presStyleCnt="0"/>
      <dgm:spPr/>
    </dgm:pt>
    <dgm:pt modelId="{028665AB-21C1-B349-88EC-591A73069153}" type="pres">
      <dgm:prSet presAssocID="{01D1D61C-90FC-2041-97A4-F2834C4D86C7}" presName="accentRepeatNode" presStyleLbl="solidFgAcc1" presStyleIdx="0" presStyleCnt="3"/>
      <dgm:spPr/>
    </dgm:pt>
    <dgm:pt modelId="{E5E3412B-D2BF-E547-AFA5-440947C223C5}" type="pres">
      <dgm:prSet presAssocID="{0309A3E1-15D6-D44F-B49E-0BE5EA646776}" presName="text_2" presStyleLbl="node1" presStyleIdx="1" presStyleCnt="3">
        <dgm:presLayoutVars>
          <dgm:bulletEnabled val="1"/>
        </dgm:presLayoutVars>
      </dgm:prSet>
      <dgm:spPr/>
    </dgm:pt>
    <dgm:pt modelId="{9B87A4E2-F2D0-CE41-B94F-AF030A4B4E2C}" type="pres">
      <dgm:prSet presAssocID="{0309A3E1-15D6-D44F-B49E-0BE5EA646776}" presName="accent_2" presStyleCnt="0"/>
      <dgm:spPr/>
    </dgm:pt>
    <dgm:pt modelId="{FDA61510-E4FE-0842-8F9B-046AE078C9E2}" type="pres">
      <dgm:prSet presAssocID="{0309A3E1-15D6-D44F-B49E-0BE5EA646776}" presName="accentRepeatNode" presStyleLbl="solidFgAcc1" presStyleIdx="1" presStyleCnt="3"/>
      <dgm:spPr/>
    </dgm:pt>
    <dgm:pt modelId="{92D49352-7432-D849-AE87-F4EBD38456A1}" type="pres">
      <dgm:prSet presAssocID="{FE60D5C2-E7F3-9D49-859D-42309538301E}" presName="text_3" presStyleLbl="node1" presStyleIdx="2" presStyleCnt="3">
        <dgm:presLayoutVars>
          <dgm:bulletEnabled val="1"/>
        </dgm:presLayoutVars>
      </dgm:prSet>
      <dgm:spPr/>
    </dgm:pt>
    <dgm:pt modelId="{05759BAC-1625-7345-B69C-503AC6CBDE08}" type="pres">
      <dgm:prSet presAssocID="{FE60D5C2-E7F3-9D49-859D-42309538301E}" presName="accent_3" presStyleCnt="0"/>
      <dgm:spPr/>
    </dgm:pt>
    <dgm:pt modelId="{B83980A4-A113-0741-9829-D788CEF17874}" type="pres">
      <dgm:prSet presAssocID="{FE60D5C2-E7F3-9D49-859D-42309538301E}" presName="accentRepeatNode" presStyleLbl="solidFgAcc1" presStyleIdx="2" presStyleCnt="3"/>
      <dgm:spPr/>
    </dgm:pt>
  </dgm:ptLst>
  <dgm:cxnLst>
    <dgm:cxn modelId="{99995B01-BEF2-DE4D-96FC-7D6B34D05C14}" srcId="{56ED057D-2CF1-FD44-A289-3504F8CBA7EF}" destId="{0309A3E1-15D6-D44F-B49E-0BE5EA646776}" srcOrd="1" destOrd="0" parTransId="{246EB88E-5530-9643-8A0E-82E5B2A240BA}" sibTransId="{A321841E-C92C-BD4A-A52F-1B584C38E38C}"/>
    <dgm:cxn modelId="{1EEEAE1F-0E22-0B40-A4FA-CF050C8CE26F}" type="presOf" srcId="{01D1D61C-90FC-2041-97A4-F2834C4D86C7}" destId="{152F5DEA-36EA-D84A-BD62-F86EB754F292}" srcOrd="0" destOrd="0" presId="urn:microsoft.com/office/officeart/2008/layout/VerticalCurvedList"/>
    <dgm:cxn modelId="{B50FED3D-27F2-BD4B-8FAA-454CD27899EA}" srcId="{56ED057D-2CF1-FD44-A289-3504F8CBA7EF}" destId="{01D1D61C-90FC-2041-97A4-F2834C4D86C7}" srcOrd="0" destOrd="0" parTransId="{FB168020-8AAD-E241-98E3-2543FAA9C424}" sibTransId="{B8906F02-BAD3-2A43-8B36-ED12B1C71E98}"/>
    <dgm:cxn modelId="{C5D69C4D-E0F7-9E42-9B83-CFBC734FEB29}" type="presOf" srcId="{B8906F02-BAD3-2A43-8B36-ED12B1C71E98}" destId="{44B0A2D6-CE62-8C4E-AACC-5785FFADD5AC}" srcOrd="0" destOrd="0" presId="urn:microsoft.com/office/officeart/2008/layout/VerticalCurvedList"/>
    <dgm:cxn modelId="{CD2CBD58-96EA-AE48-A7D2-E7562FD985A9}" srcId="{56ED057D-2CF1-FD44-A289-3504F8CBA7EF}" destId="{FE60D5C2-E7F3-9D49-859D-42309538301E}" srcOrd="2" destOrd="0" parTransId="{B8800F93-D3CA-934B-BD8B-601285A15E3B}" sibTransId="{37D4C54C-3409-B246-968C-0CC7C9E3E178}"/>
    <dgm:cxn modelId="{FB0F57B6-E100-FA4E-B7EC-993320FB6F3F}" type="presOf" srcId="{56ED057D-2CF1-FD44-A289-3504F8CBA7EF}" destId="{B277106C-B789-F64E-A04E-8222DF905CA2}" srcOrd="0" destOrd="0" presId="urn:microsoft.com/office/officeart/2008/layout/VerticalCurvedList"/>
    <dgm:cxn modelId="{F368E3BF-2A0D-5648-9B16-67FBB0C63D46}" type="presOf" srcId="{0309A3E1-15D6-D44F-B49E-0BE5EA646776}" destId="{E5E3412B-D2BF-E547-AFA5-440947C223C5}" srcOrd="0" destOrd="0" presId="urn:microsoft.com/office/officeart/2008/layout/VerticalCurvedList"/>
    <dgm:cxn modelId="{AB8F44CF-F415-3940-B7EF-8DB366A8DDC8}" type="presOf" srcId="{FE60D5C2-E7F3-9D49-859D-42309538301E}" destId="{92D49352-7432-D849-AE87-F4EBD38456A1}" srcOrd="0" destOrd="0" presId="urn:microsoft.com/office/officeart/2008/layout/VerticalCurvedList"/>
    <dgm:cxn modelId="{C5A0BD57-DCA2-6F49-8DE1-3E0F7AB2F073}" type="presParOf" srcId="{B277106C-B789-F64E-A04E-8222DF905CA2}" destId="{FC392F09-4542-C54F-B19B-304C6D5C49A8}" srcOrd="0" destOrd="0" presId="urn:microsoft.com/office/officeart/2008/layout/VerticalCurvedList"/>
    <dgm:cxn modelId="{A739864C-EF44-5045-B56A-14FC4D5A17B3}" type="presParOf" srcId="{FC392F09-4542-C54F-B19B-304C6D5C49A8}" destId="{2D1B786C-2C4D-9F4A-9451-8028C8C50CA0}" srcOrd="0" destOrd="0" presId="urn:microsoft.com/office/officeart/2008/layout/VerticalCurvedList"/>
    <dgm:cxn modelId="{ACB0FCC0-4666-A04D-ABA7-6FE030CCEBD7}" type="presParOf" srcId="{2D1B786C-2C4D-9F4A-9451-8028C8C50CA0}" destId="{C3E75B7E-7CC9-A243-BE65-1620E1507560}" srcOrd="0" destOrd="0" presId="urn:microsoft.com/office/officeart/2008/layout/VerticalCurvedList"/>
    <dgm:cxn modelId="{046F0869-D558-5B44-BE7B-8CB1E3013FC2}" type="presParOf" srcId="{2D1B786C-2C4D-9F4A-9451-8028C8C50CA0}" destId="{44B0A2D6-CE62-8C4E-AACC-5785FFADD5AC}" srcOrd="1" destOrd="0" presId="urn:microsoft.com/office/officeart/2008/layout/VerticalCurvedList"/>
    <dgm:cxn modelId="{AB58513B-541E-754F-8BA9-E8FBAF275307}" type="presParOf" srcId="{2D1B786C-2C4D-9F4A-9451-8028C8C50CA0}" destId="{E33594D1-B724-504B-AB31-48A52EC0598C}" srcOrd="2" destOrd="0" presId="urn:microsoft.com/office/officeart/2008/layout/VerticalCurvedList"/>
    <dgm:cxn modelId="{45293D33-9587-A342-AC92-13A4BDDD9F57}" type="presParOf" srcId="{2D1B786C-2C4D-9F4A-9451-8028C8C50CA0}" destId="{A1A8362A-152D-8E47-AF01-C1883E4DFB4F}" srcOrd="3" destOrd="0" presId="urn:microsoft.com/office/officeart/2008/layout/VerticalCurvedList"/>
    <dgm:cxn modelId="{6F8A5987-C384-E047-9ADD-35C0CF4FE31E}" type="presParOf" srcId="{FC392F09-4542-C54F-B19B-304C6D5C49A8}" destId="{152F5DEA-36EA-D84A-BD62-F86EB754F292}" srcOrd="1" destOrd="0" presId="urn:microsoft.com/office/officeart/2008/layout/VerticalCurvedList"/>
    <dgm:cxn modelId="{FACE6F57-01FD-F944-AB7B-67854C9F134F}" type="presParOf" srcId="{FC392F09-4542-C54F-B19B-304C6D5C49A8}" destId="{0757243D-9741-B843-8F75-A125CB45A605}" srcOrd="2" destOrd="0" presId="urn:microsoft.com/office/officeart/2008/layout/VerticalCurvedList"/>
    <dgm:cxn modelId="{89153E10-DEEA-2D4C-AEA1-8F93CFC66B13}" type="presParOf" srcId="{0757243D-9741-B843-8F75-A125CB45A605}" destId="{028665AB-21C1-B349-88EC-591A73069153}" srcOrd="0" destOrd="0" presId="urn:microsoft.com/office/officeart/2008/layout/VerticalCurvedList"/>
    <dgm:cxn modelId="{D7BFBB65-1FC6-CD42-9A05-0D0306BF9CBE}" type="presParOf" srcId="{FC392F09-4542-C54F-B19B-304C6D5C49A8}" destId="{E5E3412B-D2BF-E547-AFA5-440947C223C5}" srcOrd="3" destOrd="0" presId="urn:microsoft.com/office/officeart/2008/layout/VerticalCurvedList"/>
    <dgm:cxn modelId="{F698022A-50C3-FE4D-992E-DD4EA5FF22C1}" type="presParOf" srcId="{FC392F09-4542-C54F-B19B-304C6D5C49A8}" destId="{9B87A4E2-F2D0-CE41-B94F-AF030A4B4E2C}" srcOrd="4" destOrd="0" presId="urn:microsoft.com/office/officeart/2008/layout/VerticalCurvedList"/>
    <dgm:cxn modelId="{769FCA48-B27D-904E-A9E0-22C2CF07361D}" type="presParOf" srcId="{9B87A4E2-F2D0-CE41-B94F-AF030A4B4E2C}" destId="{FDA61510-E4FE-0842-8F9B-046AE078C9E2}" srcOrd="0" destOrd="0" presId="urn:microsoft.com/office/officeart/2008/layout/VerticalCurvedList"/>
    <dgm:cxn modelId="{27E58258-0CAD-6245-ADFF-E23604AD9987}" type="presParOf" srcId="{FC392F09-4542-C54F-B19B-304C6D5C49A8}" destId="{92D49352-7432-D849-AE87-F4EBD38456A1}" srcOrd="5" destOrd="0" presId="urn:microsoft.com/office/officeart/2008/layout/VerticalCurvedList"/>
    <dgm:cxn modelId="{76BF8404-C242-AF4C-9D5A-271A5D30DED7}" type="presParOf" srcId="{FC392F09-4542-C54F-B19B-304C6D5C49A8}" destId="{05759BAC-1625-7345-B69C-503AC6CBDE08}" srcOrd="6" destOrd="0" presId="urn:microsoft.com/office/officeart/2008/layout/VerticalCurvedList"/>
    <dgm:cxn modelId="{9C70645A-AFE7-C348-B29B-7490E9EC65DD}" type="presParOf" srcId="{05759BAC-1625-7345-B69C-503AC6CBDE08}" destId="{B83980A4-A113-0741-9829-D788CEF178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F30FB-F38A-A94B-AC62-506ADD03E55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39510DD-921B-684D-9377-473A8C71F37D}">
      <dgm:prSet phldrT="[Text]"/>
      <dgm:spPr/>
      <dgm:t>
        <a:bodyPr/>
        <a:lstStyle/>
        <a:p>
          <a:r>
            <a:rPr lang="en-GB" dirty="0"/>
            <a:t>interactive rebase</a:t>
          </a:r>
        </a:p>
      </dgm:t>
    </dgm:pt>
    <dgm:pt modelId="{93C83CFD-5632-7447-AD80-E1F7C9EE7CF4}" type="parTrans" cxnId="{334E2ED4-171D-864D-AA5F-0C328EA17E74}">
      <dgm:prSet/>
      <dgm:spPr/>
      <dgm:t>
        <a:bodyPr/>
        <a:lstStyle/>
        <a:p>
          <a:endParaRPr lang="en-GB"/>
        </a:p>
      </dgm:t>
    </dgm:pt>
    <dgm:pt modelId="{758A0234-3089-A24D-88C8-45628483E18B}" type="sibTrans" cxnId="{334E2ED4-171D-864D-AA5F-0C328EA17E74}">
      <dgm:prSet/>
      <dgm:spPr/>
      <dgm:t>
        <a:bodyPr/>
        <a:lstStyle/>
        <a:p>
          <a:endParaRPr lang="en-GB"/>
        </a:p>
      </dgm:t>
    </dgm:pt>
    <dgm:pt modelId="{86DEF2F3-6505-0C4F-9D6B-C8AF0A15D34C}">
      <dgm:prSet phldrT="[Text]"/>
      <dgm:spPr/>
      <dgm:t>
        <a:bodyPr/>
        <a:lstStyle/>
        <a:p>
          <a:r>
            <a:rPr lang="en-GB" dirty="0"/>
            <a:t>reword</a:t>
          </a:r>
        </a:p>
      </dgm:t>
    </dgm:pt>
    <dgm:pt modelId="{BF1DE650-8678-7341-9F12-F9A8E8033ACF}" type="parTrans" cxnId="{260B9A8F-E48D-4143-A3C2-89642C7C6C54}">
      <dgm:prSet/>
      <dgm:spPr/>
      <dgm:t>
        <a:bodyPr/>
        <a:lstStyle/>
        <a:p>
          <a:endParaRPr lang="en-GB"/>
        </a:p>
      </dgm:t>
    </dgm:pt>
    <dgm:pt modelId="{7983229B-41DB-F642-B2CD-22D770B4ABD5}" type="sibTrans" cxnId="{260B9A8F-E48D-4143-A3C2-89642C7C6C54}">
      <dgm:prSet/>
      <dgm:spPr/>
      <dgm:t>
        <a:bodyPr/>
        <a:lstStyle/>
        <a:p>
          <a:endParaRPr lang="en-GB"/>
        </a:p>
      </dgm:t>
    </dgm:pt>
    <dgm:pt modelId="{91DB2585-241F-DE41-AE67-E3DC18344F04}">
      <dgm:prSet phldrT="[Text]"/>
      <dgm:spPr/>
      <dgm:t>
        <a:bodyPr/>
        <a:lstStyle/>
        <a:p>
          <a:r>
            <a:rPr lang="en-GB" dirty="0"/>
            <a:t>new comment</a:t>
          </a:r>
        </a:p>
      </dgm:t>
    </dgm:pt>
    <dgm:pt modelId="{6AC4FAEC-92BF-4A4A-B108-CA55052E5473}" type="parTrans" cxnId="{5B23DF89-C958-8547-8730-8ABC35568D2B}">
      <dgm:prSet/>
      <dgm:spPr/>
      <dgm:t>
        <a:bodyPr/>
        <a:lstStyle/>
        <a:p>
          <a:endParaRPr lang="en-GB"/>
        </a:p>
      </dgm:t>
    </dgm:pt>
    <dgm:pt modelId="{06E041CE-725F-1542-B3FB-9B36CB31FB9E}" type="sibTrans" cxnId="{5B23DF89-C958-8547-8730-8ABC35568D2B}">
      <dgm:prSet/>
      <dgm:spPr/>
      <dgm:t>
        <a:bodyPr/>
        <a:lstStyle/>
        <a:p>
          <a:endParaRPr lang="en-GB"/>
        </a:p>
      </dgm:t>
    </dgm:pt>
    <dgm:pt modelId="{E7B9825C-2C27-7D44-B068-E46B98CA309D}" type="pres">
      <dgm:prSet presAssocID="{A28F30FB-F38A-A94B-AC62-506ADD03E553}" presName="Name0" presStyleCnt="0">
        <dgm:presLayoutVars>
          <dgm:dir/>
          <dgm:animLvl val="lvl"/>
          <dgm:resizeHandles val="exact"/>
        </dgm:presLayoutVars>
      </dgm:prSet>
      <dgm:spPr/>
    </dgm:pt>
    <dgm:pt modelId="{1706AB8C-C769-4146-9665-B4A5E7246544}" type="pres">
      <dgm:prSet presAssocID="{C39510DD-921B-684D-9377-473A8C71F3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4CBEDE-CEBF-CE43-86ED-8559702A13F7}" type="pres">
      <dgm:prSet presAssocID="{758A0234-3089-A24D-88C8-45628483E18B}" presName="parTxOnlySpace" presStyleCnt="0"/>
      <dgm:spPr/>
    </dgm:pt>
    <dgm:pt modelId="{4883A90A-F7AD-FC41-A1D7-366BA155E1D5}" type="pres">
      <dgm:prSet presAssocID="{86DEF2F3-6505-0C4F-9D6B-C8AF0A15D3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F75787-6F9B-A144-B60C-7CDB65CBBF58}" type="pres">
      <dgm:prSet presAssocID="{7983229B-41DB-F642-B2CD-22D770B4ABD5}" presName="parTxOnlySpace" presStyleCnt="0"/>
      <dgm:spPr/>
    </dgm:pt>
    <dgm:pt modelId="{2A8A951B-9FBA-2D45-B7CB-849FA3D9A9E7}" type="pres">
      <dgm:prSet presAssocID="{91DB2585-241F-DE41-AE67-E3DC18344F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03B91C-6602-0141-8CF3-070687FF6611}" type="presOf" srcId="{91DB2585-241F-DE41-AE67-E3DC18344F04}" destId="{2A8A951B-9FBA-2D45-B7CB-849FA3D9A9E7}" srcOrd="0" destOrd="0" presId="urn:microsoft.com/office/officeart/2005/8/layout/chevron1"/>
    <dgm:cxn modelId="{A83A792A-0F07-984B-A736-6DB41FF80651}" type="presOf" srcId="{86DEF2F3-6505-0C4F-9D6B-C8AF0A15D34C}" destId="{4883A90A-F7AD-FC41-A1D7-366BA155E1D5}" srcOrd="0" destOrd="0" presId="urn:microsoft.com/office/officeart/2005/8/layout/chevron1"/>
    <dgm:cxn modelId="{5601D065-53CF-6C49-ACBA-2063BDDB212C}" type="presOf" srcId="{C39510DD-921B-684D-9377-473A8C71F37D}" destId="{1706AB8C-C769-4146-9665-B4A5E7246544}" srcOrd="0" destOrd="0" presId="urn:microsoft.com/office/officeart/2005/8/layout/chevron1"/>
    <dgm:cxn modelId="{2C06D073-6E20-544A-B6D6-FD2D602B0043}" type="presOf" srcId="{A28F30FB-F38A-A94B-AC62-506ADD03E553}" destId="{E7B9825C-2C27-7D44-B068-E46B98CA309D}" srcOrd="0" destOrd="0" presId="urn:microsoft.com/office/officeart/2005/8/layout/chevron1"/>
    <dgm:cxn modelId="{5B23DF89-C958-8547-8730-8ABC35568D2B}" srcId="{A28F30FB-F38A-A94B-AC62-506ADD03E553}" destId="{91DB2585-241F-DE41-AE67-E3DC18344F04}" srcOrd="2" destOrd="0" parTransId="{6AC4FAEC-92BF-4A4A-B108-CA55052E5473}" sibTransId="{06E041CE-725F-1542-B3FB-9B36CB31FB9E}"/>
    <dgm:cxn modelId="{260B9A8F-E48D-4143-A3C2-89642C7C6C54}" srcId="{A28F30FB-F38A-A94B-AC62-506ADD03E553}" destId="{86DEF2F3-6505-0C4F-9D6B-C8AF0A15D34C}" srcOrd="1" destOrd="0" parTransId="{BF1DE650-8678-7341-9F12-F9A8E8033ACF}" sibTransId="{7983229B-41DB-F642-B2CD-22D770B4ABD5}"/>
    <dgm:cxn modelId="{334E2ED4-171D-864D-AA5F-0C328EA17E74}" srcId="{A28F30FB-F38A-A94B-AC62-506ADD03E553}" destId="{C39510DD-921B-684D-9377-473A8C71F37D}" srcOrd="0" destOrd="0" parTransId="{93C83CFD-5632-7447-AD80-E1F7C9EE7CF4}" sibTransId="{758A0234-3089-A24D-88C8-45628483E18B}"/>
    <dgm:cxn modelId="{A632CC5B-F0B1-BE42-A17B-394B5357BBEC}" type="presParOf" srcId="{E7B9825C-2C27-7D44-B068-E46B98CA309D}" destId="{1706AB8C-C769-4146-9665-B4A5E7246544}" srcOrd="0" destOrd="0" presId="urn:microsoft.com/office/officeart/2005/8/layout/chevron1"/>
    <dgm:cxn modelId="{526FE081-AD30-1148-9225-5F86CBE92DF6}" type="presParOf" srcId="{E7B9825C-2C27-7D44-B068-E46B98CA309D}" destId="{DB4CBEDE-CEBF-CE43-86ED-8559702A13F7}" srcOrd="1" destOrd="0" presId="urn:microsoft.com/office/officeart/2005/8/layout/chevron1"/>
    <dgm:cxn modelId="{45A0DEA8-2DB3-A048-B63F-4F0F2A0F0D80}" type="presParOf" srcId="{E7B9825C-2C27-7D44-B068-E46B98CA309D}" destId="{4883A90A-F7AD-FC41-A1D7-366BA155E1D5}" srcOrd="2" destOrd="0" presId="urn:microsoft.com/office/officeart/2005/8/layout/chevron1"/>
    <dgm:cxn modelId="{BE0B28ED-A6BD-FC4A-80BD-500129C20706}" type="presParOf" srcId="{E7B9825C-2C27-7D44-B068-E46B98CA309D}" destId="{16F75787-6F9B-A144-B60C-7CDB65CBBF58}" srcOrd="3" destOrd="0" presId="urn:microsoft.com/office/officeart/2005/8/layout/chevron1"/>
    <dgm:cxn modelId="{680784DC-AACA-2A43-8685-DF8BA6BC0BBA}" type="presParOf" srcId="{E7B9825C-2C27-7D44-B068-E46B98CA309D}" destId="{2A8A951B-9FBA-2D45-B7CB-849FA3D9A9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F30FB-F38A-A94B-AC62-506ADD03E55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39510DD-921B-684D-9377-473A8C71F37D}">
      <dgm:prSet phldrT="[Text]"/>
      <dgm:spPr/>
      <dgm:t>
        <a:bodyPr/>
        <a:lstStyle/>
        <a:p>
          <a:r>
            <a:rPr lang="en-GB" dirty="0"/>
            <a:t>interactive rebase</a:t>
          </a:r>
        </a:p>
      </dgm:t>
    </dgm:pt>
    <dgm:pt modelId="{93C83CFD-5632-7447-AD80-E1F7C9EE7CF4}" type="parTrans" cxnId="{334E2ED4-171D-864D-AA5F-0C328EA17E74}">
      <dgm:prSet/>
      <dgm:spPr/>
      <dgm:t>
        <a:bodyPr/>
        <a:lstStyle/>
        <a:p>
          <a:endParaRPr lang="en-GB"/>
        </a:p>
      </dgm:t>
    </dgm:pt>
    <dgm:pt modelId="{758A0234-3089-A24D-88C8-45628483E18B}" type="sibTrans" cxnId="{334E2ED4-171D-864D-AA5F-0C328EA17E74}">
      <dgm:prSet/>
      <dgm:spPr/>
      <dgm:t>
        <a:bodyPr/>
        <a:lstStyle/>
        <a:p>
          <a:endParaRPr lang="en-GB"/>
        </a:p>
      </dgm:t>
    </dgm:pt>
    <dgm:pt modelId="{86DEF2F3-6505-0C4F-9D6B-C8AF0A15D34C}">
      <dgm:prSet phldrT="[Text]"/>
      <dgm:spPr/>
      <dgm:t>
        <a:bodyPr/>
        <a:lstStyle/>
        <a:p>
          <a:r>
            <a:rPr lang="en-GB" dirty="0"/>
            <a:t>squash</a:t>
          </a:r>
        </a:p>
      </dgm:t>
    </dgm:pt>
    <dgm:pt modelId="{BF1DE650-8678-7341-9F12-F9A8E8033ACF}" type="parTrans" cxnId="{260B9A8F-E48D-4143-A3C2-89642C7C6C54}">
      <dgm:prSet/>
      <dgm:spPr/>
      <dgm:t>
        <a:bodyPr/>
        <a:lstStyle/>
        <a:p>
          <a:endParaRPr lang="en-GB"/>
        </a:p>
      </dgm:t>
    </dgm:pt>
    <dgm:pt modelId="{7983229B-41DB-F642-B2CD-22D770B4ABD5}" type="sibTrans" cxnId="{260B9A8F-E48D-4143-A3C2-89642C7C6C54}">
      <dgm:prSet/>
      <dgm:spPr/>
      <dgm:t>
        <a:bodyPr/>
        <a:lstStyle/>
        <a:p>
          <a:endParaRPr lang="en-GB"/>
        </a:p>
      </dgm:t>
    </dgm:pt>
    <dgm:pt modelId="{91DB2585-241F-DE41-AE67-E3DC18344F04}">
      <dgm:prSet phldrT="[Text]"/>
      <dgm:spPr/>
      <dgm:t>
        <a:bodyPr/>
        <a:lstStyle/>
        <a:p>
          <a:r>
            <a:rPr lang="en-GB" dirty="0"/>
            <a:t>new comment</a:t>
          </a:r>
        </a:p>
      </dgm:t>
    </dgm:pt>
    <dgm:pt modelId="{6AC4FAEC-92BF-4A4A-B108-CA55052E5473}" type="parTrans" cxnId="{5B23DF89-C958-8547-8730-8ABC35568D2B}">
      <dgm:prSet/>
      <dgm:spPr/>
      <dgm:t>
        <a:bodyPr/>
        <a:lstStyle/>
        <a:p>
          <a:endParaRPr lang="en-GB"/>
        </a:p>
      </dgm:t>
    </dgm:pt>
    <dgm:pt modelId="{06E041CE-725F-1542-B3FB-9B36CB31FB9E}" type="sibTrans" cxnId="{5B23DF89-C958-8547-8730-8ABC35568D2B}">
      <dgm:prSet/>
      <dgm:spPr/>
      <dgm:t>
        <a:bodyPr/>
        <a:lstStyle/>
        <a:p>
          <a:endParaRPr lang="en-GB"/>
        </a:p>
      </dgm:t>
    </dgm:pt>
    <dgm:pt modelId="{E7B9825C-2C27-7D44-B068-E46B98CA309D}" type="pres">
      <dgm:prSet presAssocID="{A28F30FB-F38A-A94B-AC62-506ADD03E553}" presName="Name0" presStyleCnt="0">
        <dgm:presLayoutVars>
          <dgm:dir/>
          <dgm:animLvl val="lvl"/>
          <dgm:resizeHandles val="exact"/>
        </dgm:presLayoutVars>
      </dgm:prSet>
      <dgm:spPr/>
    </dgm:pt>
    <dgm:pt modelId="{1706AB8C-C769-4146-9665-B4A5E7246544}" type="pres">
      <dgm:prSet presAssocID="{C39510DD-921B-684D-9377-473A8C71F3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4CBEDE-CEBF-CE43-86ED-8559702A13F7}" type="pres">
      <dgm:prSet presAssocID="{758A0234-3089-A24D-88C8-45628483E18B}" presName="parTxOnlySpace" presStyleCnt="0"/>
      <dgm:spPr/>
    </dgm:pt>
    <dgm:pt modelId="{4883A90A-F7AD-FC41-A1D7-366BA155E1D5}" type="pres">
      <dgm:prSet presAssocID="{86DEF2F3-6505-0C4F-9D6B-C8AF0A15D3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F75787-6F9B-A144-B60C-7CDB65CBBF58}" type="pres">
      <dgm:prSet presAssocID="{7983229B-41DB-F642-B2CD-22D770B4ABD5}" presName="parTxOnlySpace" presStyleCnt="0"/>
      <dgm:spPr/>
    </dgm:pt>
    <dgm:pt modelId="{2A8A951B-9FBA-2D45-B7CB-849FA3D9A9E7}" type="pres">
      <dgm:prSet presAssocID="{91DB2585-241F-DE41-AE67-E3DC18344F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03B91C-6602-0141-8CF3-070687FF6611}" type="presOf" srcId="{91DB2585-241F-DE41-AE67-E3DC18344F04}" destId="{2A8A951B-9FBA-2D45-B7CB-849FA3D9A9E7}" srcOrd="0" destOrd="0" presId="urn:microsoft.com/office/officeart/2005/8/layout/chevron1"/>
    <dgm:cxn modelId="{A83A792A-0F07-984B-A736-6DB41FF80651}" type="presOf" srcId="{86DEF2F3-6505-0C4F-9D6B-C8AF0A15D34C}" destId="{4883A90A-F7AD-FC41-A1D7-366BA155E1D5}" srcOrd="0" destOrd="0" presId="urn:microsoft.com/office/officeart/2005/8/layout/chevron1"/>
    <dgm:cxn modelId="{5601D065-53CF-6C49-ACBA-2063BDDB212C}" type="presOf" srcId="{C39510DD-921B-684D-9377-473A8C71F37D}" destId="{1706AB8C-C769-4146-9665-B4A5E7246544}" srcOrd="0" destOrd="0" presId="urn:microsoft.com/office/officeart/2005/8/layout/chevron1"/>
    <dgm:cxn modelId="{2C06D073-6E20-544A-B6D6-FD2D602B0043}" type="presOf" srcId="{A28F30FB-F38A-A94B-AC62-506ADD03E553}" destId="{E7B9825C-2C27-7D44-B068-E46B98CA309D}" srcOrd="0" destOrd="0" presId="urn:microsoft.com/office/officeart/2005/8/layout/chevron1"/>
    <dgm:cxn modelId="{5B23DF89-C958-8547-8730-8ABC35568D2B}" srcId="{A28F30FB-F38A-A94B-AC62-506ADD03E553}" destId="{91DB2585-241F-DE41-AE67-E3DC18344F04}" srcOrd="2" destOrd="0" parTransId="{6AC4FAEC-92BF-4A4A-B108-CA55052E5473}" sibTransId="{06E041CE-725F-1542-B3FB-9B36CB31FB9E}"/>
    <dgm:cxn modelId="{260B9A8F-E48D-4143-A3C2-89642C7C6C54}" srcId="{A28F30FB-F38A-A94B-AC62-506ADD03E553}" destId="{86DEF2F3-6505-0C4F-9D6B-C8AF0A15D34C}" srcOrd="1" destOrd="0" parTransId="{BF1DE650-8678-7341-9F12-F9A8E8033ACF}" sibTransId="{7983229B-41DB-F642-B2CD-22D770B4ABD5}"/>
    <dgm:cxn modelId="{334E2ED4-171D-864D-AA5F-0C328EA17E74}" srcId="{A28F30FB-F38A-A94B-AC62-506ADD03E553}" destId="{C39510DD-921B-684D-9377-473A8C71F37D}" srcOrd="0" destOrd="0" parTransId="{93C83CFD-5632-7447-AD80-E1F7C9EE7CF4}" sibTransId="{758A0234-3089-A24D-88C8-45628483E18B}"/>
    <dgm:cxn modelId="{A632CC5B-F0B1-BE42-A17B-394B5357BBEC}" type="presParOf" srcId="{E7B9825C-2C27-7D44-B068-E46B98CA309D}" destId="{1706AB8C-C769-4146-9665-B4A5E7246544}" srcOrd="0" destOrd="0" presId="urn:microsoft.com/office/officeart/2005/8/layout/chevron1"/>
    <dgm:cxn modelId="{526FE081-AD30-1148-9225-5F86CBE92DF6}" type="presParOf" srcId="{E7B9825C-2C27-7D44-B068-E46B98CA309D}" destId="{DB4CBEDE-CEBF-CE43-86ED-8559702A13F7}" srcOrd="1" destOrd="0" presId="urn:microsoft.com/office/officeart/2005/8/layout/chevron1"/>
    <dgm:cxn modelId="{45A0DEA8-2DB3-A048-B63F-4F0F2A0F0D80}" type="presParOf" srcId="{E7B9825C-2C27-7D44-B068-E46B98CA309D}" destId="{4883A90A-F7AD-FC41-A1D7-366BA155E1D5}" srcOrd="2" destOrd="0" presId="urn:microsoft.com/office/officeart/2005/8/layout/chevron1"/>
    <dgm:cxn modelId="{BE0B28ED-A6BD-FC4A-80BD-500129C20706}" type="presParOf" srcId="{E7B9825C-2C27-7D44-B068-E46B98CA309D}" destId="{16F75787-6F9B-A144-B60C-7CDB65CBBF58}" srcOrd="3" destOrd="0" presId="urn:microsoft.com/office/officeart/2005/8/layout/chevron1"/>
    <dgm:cxn modelId="{680784DC-AACA-2A43-8685-DF8BA6BC0BBA}" type="presParOf" srcId="{E7B9825C-2C27-7D44-B068-E46B98CA309D}" destId="{2A8A951B-9FBA-2D45-B7CB-849FA3D9A9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F30FB-F38A-A94B-AC62-506ADD03E55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39510DD-921B-684D-9377-473A8C71F37D}">
      <dgm:prSet phldrT="[Text]"/>
      <dgm:spPr/>
      <dgm:t>
        <a:bodyPr/>
        <a:lstStyle/>
        <a:p>
          <a:r>
            <a:rPr lang="en-GB" dirty="0" err="1"/>
            <a:t>reflog</a:t>
          </a:r>
          <a:endParaRPr lang="en-GB" dirty="0"/>
        </a:p>
      </dgm:t>
    </dgm:pt>
    <dgm:pt modelId="{93C83CFD-5632-7447-AD80-E1F7C9EE7CF4}" type="parTrans" cxnId="{334E2ED4-171D-864D-AA5F-0C328EA17E74}">
      <dgm:prSet/>
      <dgm:spPr/>
      <dgm:t>
        <a:bodyPr/>
        <a:lstStyle/>
        <a:p>
          <a:endParaRPr lang="en-GB"/>
        </a:p>
      </dgm:t>
    </dgm:pt>
    <dgm:pt modelId="{758A0234-3089-A24D-88C8-45628483E18B}" type="sibTrans" cxnId="{334E2ED4-171D-864D-AA5F-0C328EA17E74}">
      <dgm:prSet/>
      <dgm:spPr/>
      <dgm:t>
        <a:bodyPr/>
        <a:lstStyle/>
        <a:p>
          <a:endParaRPr lang="en-GB"/>
        </a:p>
      </dgm:t>
    </dgm:pt>
    <dgm:pt modelId="{86DEF2F3-6505-0C4F-9D6B-C8AF0A15D34C}">
      <dgm:prSet phldrT="[Text]"/>
      <dgm:spPr/>
      <dgm:t>
        <a:bodyPr/>
        <a:lstStyle/>
        <a:p>
          <a:r>
            <a:rPr lang="en-GB" dirty="0"/>
            <a:t>head pointer of interest</a:t>
          </a:r>
        </a:p>
      </dgm:t>
    </dgm:pt>
    <dgm:pt modelId="{BF1DE650-8678-7341-9F12-F9A8E8033ACF}" type="parTrans" cxnId="{260B9A8F-E48D-4143-A3C2-89642C7C6C54}">
      <dgm:prSet/>
      <dgm:spPr/>
      <dgm:t>
        <a:bodyPr/>
        <a:lstStyle/>
        <a:p>
          <a:endParaRPr lang="en-GB"/>
        </a:p>
      </dgm:t>
    </dgm:pt>
    <dgm:pt modelId="{7983229B-41DB-F642-B2CD-22D770B4ABD5}" type="sibTrans" cxnId="{260B9A8F-E48D-4143-A3C2-89642C7C6C54}">
      <dgm:prSet/>
      <dgm:spPr/>
      <dgm:t>
        <a:bodyPr/>
        <a:lstStyle/>
        <a:p>
          <a:endParaRPr lang="en-GB"/>
        </a:p>
      </dgm:t>
    </dgm:pt>
    <dgm:pt modelId="{91DB2585-241F-DE41-AE67-E3DC18344F04}">
      <dgm:prSet phldrT="[Text]"/>
      <dgm:spPr/>
      <dgm:t>
        <a:bodyPr/>
        <a:lstStyle/>
        <a:p>
          <a:r>
            <a:rPr lang="en-GB" dirty="0"/>
            <a:t>reset / new branch</a:t>
          </a:r>
        </a:p>
      </dgm:t>
    </dgm:pt>
    <dgm:pt modelId="{6AC4FAEC-92BF-4A4A-B108-CA55052E5473}" type="parTrans" cxnId="{5B23DF89-C958-8547-8730-8ABC35568D2B}">
      <dgm:prSet/>
      <dgm:spPr/>
      <dgm:t>
        <a:bodyPr/>
        <a:lstStyle/>
        <a:p>
          <a:endParaRPr lang="en-GB"/>
        </a:p>
      </dgm:t>
    </dgm:pt>
    <dgm:pt modelId="{06E041CE-725F-1542-B3FB-9B36CB31FB9E}" type="sibTrans" cxnId="{5B23DF89-C958-8547-8730-8ABC35568D2B}">
      <dgm:prSet/>
      <dgm:spPr/>
      <dgm:t>
        <a:bodyPr/>
        <a:lstStyle/>
        <a:p>
          <a:endParaRPr lang="en-GB"/>
        </a:p>
      </dgm:t>
    </dgm:pt>
    <dgm:pt modelId="{E7B9825C-2C27-7D44-B068-E46B98CA309D}" type="pres">
      <dgm:prSet presAssocID="{A28F30FB-F38A-A94B-AC62-506ADD03E553}" presName="Name0" presStyleCnt="0">
        <dgm:presLayoutVars>
          <dgm:dir/>
          <dgm:animLvl val="lvl"/>
          <dgm:resizeHandles val="exact"/>
        </dgm:presLayoutVars>
      </dgm:prSet>
      <dgm:spPr/>
    </dgm:pt>
    <dgm:pt modelId="{1706AB8C-C769-4146-9665-B4A5E7246544}" type="pres">
      <dgm:prSet presAssocID="{C39510DD-921B-684D-9377-473A8C71F3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4CBEDE-CEBF-CE43-86ED-8559702A13F7}" type="pres">
      <dgm:prSet presAssocID="{758A0234-3089-A24D-88C8-45628483E18B}" presName="parTxOnlySpace" presStyleCnt="0"/>
      <dgm:spPr/>
    </dgm:pt>
    <dgm:pt modelId="{4883A90A-F7AD-FC41-A1D7-366BA155E1D5}" type="pres">
      <dgm:prSet presAssocID="{86DEF2F3-6505-0C4F-9D6B-C8AF0A15D3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F75787-6F9B-A144-B60C-7CDB65CBBF58}" type="pres">
      <dgm:prSet presAssocID="{7983229B-41DB-F642-B2CD-22D770B4ABD5}" presName="parTxOnlySpace" presStyleCnt="0"/>
      <dgm:spPr/>
    </dgm:pt>
    <dgm:pt modelId="{2A8A951B-9FBA-2D45-B7CB-849FA3D9A9E7}" type="pres">
      <dgm:prSet presAssocID="{91DB2585-241F-DE41-AE67-E3DC18344F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03B91C-6602-0141-8CF3-070687FF6611}" type="presOf" srcId="{91DB2585-241F-DE41-AE67-E3DC18344F04}" destId="{2A8A951B-9FBA-2D45-B7CB-849FA3D9A9E7}" srcOrd="0" destOrd="0" presId="urn:microsoft.com/office/officeart/2005/8/layout/chevron1"/>
    <dgm:cxn modelId="{A83A792A-0F07-984B-A736-6DB41FF80651}" type="presOf" srcId="{86DEF2F3-6505-0C4F-9D6B-C8AF0A15D34C}" destId="{4883A90A-F7AD-FC41-A1D7-366BA155E1D5}" srcOrd="0" destOrd="0" presId="urn:microsoft.com/office/officeart/2005/8/layout/chevron1"/>
    <dgm:cxn modelId="{5601D065-53CF-6C49-ACBA-2063BDDB212C}" type="presOf" srcId="{C39510DD-921B-684D-9377-473A8C71F37D}" destId="{1706AB8C-C769-4146-9665-B4A5E7246544}" srcOrd="0" destOrd="0" presId="urn:microsoft.com/office/officeart/2005/8/layout/chevron1"/>
    <dgm:cxn modelId="{2C06D073-6E20-544A-B6D6-FD2D602B0043}" type="presOf" srcId="{A28F30FB-F38A-A94B-AC62-506ADD03E553}" destId="{E7B9825C-2C27-7D44-B068-E46B98CA309D}" srcOrd="0" destOrd="0" presId="urn:microsoft.com/office/officeart/2005/8/layout/chevron1"/>
    <dgm:cxn modelId="{5B23DF89-C958-8547-8730-8ABC35568D2B}" srcId="{A28F30FB-F38A-A94B-AC62-506ADD03E553}" destId="{91DB2585-241F-DE41-AE67-E3DC18344F04}" srcOrd="2" destOrd="0" parTransId="{6AC4FAEC-92BF-4A4A-B108-CA55052E5473}" sibTransId="{06E041CE-725F-1542-B3FB-9B36CB31FB9E}"/>
    <dgm:cxn modelId="{260B9A8F-E48D-4143-A3C2-89642C7C6C54}" srcId="{A28F30FB-F38A-A94B-AC62-506ADD03E553}" destId="{86DEF2F3-6505-0C4F-9D6B-C8AF0A15D34C}" srcOrd="1" destOrd="0" parTransId="{BF1DE650-8678-7341-9F12-F9A8E8033ACF}" sibTransId="{7983229B-41DB-F642-B2CD-22D770B4ABD5}"/>
    <dgm:cxn modelId="{334E2ED4-171D-864D-AA5F-0C328EA17E74}" srcId="{A28F30FB-F38A-A94B-AC62-506ADD03E553}" destId="{C39510DD-921B-684D-9377-473A8C71F37D}" srcOrd="0" destOrd="0" parTransId="{93C83CFD-5632-7447-AD80-E1F7C9EE7CF4}" sibTransId="{758A0234-3089-A24D-88C8-45628483E18B}"/>
    <dgm:cxn modelId="{A632CC5B-F0B1-BE42-A17B-394B5357BBEC}" type="presParOf" srcId="{E7B9825C-2C27-7D44-B068-E46B98CA309D}" destId="{1706AB8C-C769-4146-9665-B4A5E7246544}" srcOrd="0" destOrd="0" presId="urn:microsoft.com/office/officeart/2005/8/layout/chevron1"/>
    <dgm:cxn modelId="{526FE081-AD30-1148-9225-5F86CBE92DF6}" type="presParOf" srcId="{E7B9825C-2C27-7D44-B068-E46B98CA309D}" destId="{DB4CBEDE-CEBF-CE43-86ED-8559702A13F7}" srcOrd="1" destOrd="0" presId="urn:microsoft.com/office/officeart/2005/8/layout/chevron1"/>
    <dgm:cxn modelId="{45A0DEA8-2DB3-A048-B63F-4F0F2A0F0D80}" type="presParOf" srcId="{E7B9825C-2C27-7D44-B068-E46B98CA309D}" destId="{4883A90A-F7AD-FC41-A1D7-366BA155E1D5}" srcOrd="2" destOrd="0" presId="urn:microsoft.com/office/officeart/2005/8/layout/chevron1"/>
    <dgm:cxn modelId="{BE0B28ED-A6BD-FC4A-80BD-500129C20706}" type="presParOf" srcId="{E7B9825C-2C27-7D44-B068-E46B98CA309D}" destId="{16F75787-6F9B-A144-B60C-7CDB65CBBF58}" srcOrd="3" destOrd="0" presId="urn:microsoft.com/office/officeart/2005/8/layout/chevron1"/>
    <dgm:cxn modelId="{680784DC-AACA-2A43-8685-DF8BA6BC0BBA}" type="presParOf" srcId="{E7B9825C-2C27-7D44-B068-E46B98CA309D}" destId="{2A8A951B-9FBA-2D45-B7CB-849FA3D9A9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F30FB-F38A-A94B-AC62-506ADD03E55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39510DD-921B-684D-9377-473A8C71F37D}">
      <dgm:prSet phldrT="[Text]"/>
      <dgm:spPr/>
      <dgm:t>
        <a:bodyPr/>
        <a:lstStyle/>
        <a:p>
          <a:r>
            <a:rPr lang="en-GB" dirty="0" err="1"/>
            <a:t>reflog</a:t>
          </a:r>
          <a:endParaRPr lang="en-GB" dirty="0"/>
        </a:p>
      </dgm:t>
    </dgm:pt>
    <dgm:pt modelId="{93C83CFD-5632-7447-AD80-E1F7C9EE7CF4}" type="parTrans" cxnId="{334E2ED4-171D-864D-AA5F-0C328EA17E74}">
      <dgm:prSet/>
      <dgm:spPr/>
      <dgm:t>
        <a:bodyPr/>
        <a:lstStyle/>
        <a:p>
          <a:endParaRPr lang="en-GB"/>
        </a:p>
      </dgm:t>
    </dgm:pt>
    <dgm:pt modelId="{758A0234-3089-A24D-88C8-45628483E18B}" type="sibTrans" cxnId="{334E2ED4-171D-864D-AA5F-0C328EA17E74}">
      <dgm:prSet/>
      <dgm:spPr/>
      <dgm:t>
        <a:bodyPr/>
        <a:lstStyle/>
        <a:p>
          <a:endParaRPr lang="en-GB"/>
        </a:p>
      </dgm:t>
    </dgm:pt>
    <dgm:pt modelId="{86DEF2F3-6505-0C4F-9D6B-C8AF0A15D34C}">
      <dgm:prSet phldrT="[Text]"/>
      <dgm:spPr/>
      <dgm:t>
        <a:bodyPr/>
        <a:lstStyle/>
        <a:p>
          <a:r>
            <a:rPr lang="en-GB" dirty="0"/>
            <a:t>head pointer of interest</a:t>
          </a:r>
        </a:p>
      </dgm:t>
    </dgm:pt>
    <dgm:pt modelId="{BF1DE650-8678-7341-9F12-F9A8E8033ACF}" type="parTrans" cxnId="{260B9A8F-E48D-4143-A3C2-89642C7C6C54}">
      <dgm:prSet/>
      <dgm:spPr/>
      <dgm:t>
        <a:bodyPr/>
        <a:lstStyle/>
        <a:p>
          <a:endParaRPr lang="en-GB"/>
        </a:p>
      </dgm:t>
    </dgm:pt>
    <dgm:pt modelId="{7983229B-41DB-F642-B2CD-22D770B4ABD5}" type="sibTrans" cxnId="{260B9A8F-E48D-4143-A3C2-89642C7C6C54}">
      <dgm:prSet/>
      <dgm:spPr/>
      <dgm:t>
        <a:bodyPr/>
        <a:lstStyle/>
        <a:p>
          <a:endParaRPr lang="en-GB"/>
        </a:p>
      </dgm:t>
    </dgm:pt>
    <dgm:pt modelId="{91DB2585-241F-DE41-AE67-E3DC18344F04}">
      <dgm:prSet phldrT="[Text]"/>
      <dgm:spPr/>
      <dgm:t>
        <a:bodyPr/>
        <a:lstStyle/>
        <a:p>
          <a:r>
            <a:rPr lang="en-GB" dirty="0"/>
            <a:t>new branch</a:t>
          </a:r>
        </a:p>
      </dgm:t>
    </dgm:pt>
    <dgm:pt modelId="{6AC4FAEC-92BF-4A4A-B108-CA55052E5473}" type="parTrans" cxnId="{5B23DF89-C958-8547-8730-8ABC35568D2B}">
      <dgm:prSet/>
      <dgm:spPr/>
      <dgm:t>
        <a:bodyPr/>
        <a:lstStyle/>
        <a:p>
          <a:endParaRPr lang="en-GB"/>
        </a:p>
      </dgm:t>
    </dgm:pt>
    <dgm:pt modelId="{06E041CE-725F-1542-B3FB-9B36CB31FB9E}" type="sibTrans" cxnId="{5B23DF89-C958-8547-8730-8ABC35568D2B}">
      <dgm:prSet/>
      <dgm:spPr/>
      <dgm:t>
        <a:bodyPr/>
        <a:lstStyle/>
        <a:p>
          <a:endParaRPr lang="en-GB"/>
        </a:p>
      </dgm:t>
    </dgm:pt>
    <dgm:pt modelId="{E7B9825C-2C27-7D44-B068-E46B98CA309D}" type="pres">
      <dgm:prSet presAssocID="{A28F30FB-F38A-A94B-AC62-506ADD03E553}" presName="Name0" presStyleCnt="0">
        <dgm:presLayoutVars>
          <dgm:dir/>
          <dgm:animLvl val="lvl"/>
          <dgm:resizeHandles val="exact"/>
        </dgm:presLayoutVars>
      </dgm:prSet>
      <dgm:spPr/>
    </dgm:pt>
    <dgm:pt modelId="{1706AB8C-C769-4146-9665-B4A5E7246544}" type="pres">
      <dgm:prSet presAssocID="{C39510DD-921B-684D-9377-473A8C71F3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4CBEDE-CEBF-CE43-86ED-8559702A13F7}" type="pres">
      <dgm:prSet presAssocID="{758A0234-3089-A24D-88C8-45628483E18B}" presName="parTxOnlySpace" presStyleCnt="0"/>
      <dgm:spPr/>
    </dgm:pt>
    <dgm:pt modelId="{4883A90A-F7AD-FC41-A1D7-366BA155E1D5}" type="pres">
      <dgm:prSet presAssocID="{86DEF2F3-6505-0C4F-9D6B-C8AF0A15D3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F75787-6F9B-A144-B60C-7CDB65CBBF58}" type="pres">
      <dgm:prSet presAssocID="{7983229B-41DB-F642-B2CD-22D770B4ABD5}" presName="parTxOnlySpace" presStyleCnt="0"/>
      <dgm:spPr/>
    </dgm:pt>
    <dgm:pt modelId="{2A8A951B-9FBA-2D45-B7CB-849FA3D9A9E7}" type="pres">
      <dgm:prSet presAssocID="{91DB2585-241F-DE41-AE67-E3DC18344F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03B91C-6602-0141-8CF3-070687FF6611}" type="presOf" srcId="{91DB2585-241F-DE41-AE67-E3DC18344F04}" destId="{2A8A951B-9FBA-2D45-B7CB-849FA3D9A9E7}" srcOrd="0" destOrd="0" presId="urn:microsoft.com/office/officeart/2005/8/layout/chevron1"/>
    <dgm:cxn modelId="{A83A792A-0F07-984B-A736-6DB41FF80651}" type="presOf" srcId="{86DEF2F3-6505-0C4F-9D6B-C8AF0A15D34C}" destId="{4883A90A-F7AD-FC41-A1D7-366BA155E1D5}" srcOrd="0" destOrd="0" presId="urn:microsoft.com/office/officeart/2005/8/layout/chevron1"/>
    <dgm:cxn modelId="{5601D065-53CF-6C49-ACBA-2063BDDB212C}" type="presOf" srcId="{C39510DD-921B-684D-9377-473A8C71F37D}" destId="{1706AB8C-C769-4146-9665-B4A5E7246544}" srcOrd="0" destOrd="0" presId="urn:microsoft.com/office/officeart/2005/8/layout/chevron1"/>
    <dgm:cxn modelId="{2C06D073-6E20-544A-B6D6-FD2D602B0043}" type="presOf" srcId="{A28F30FB-F38A-A94B-AC62-506ADD03E553}" destId="{E7B9825C-2C27-7D44-B068-E46B98CA309D}" srcOrd="0" destOrd="0" presId="urn:microsoft.com/office/officeart/2005/8/layout/chevron1"/>
    <dgm:cxn modelId="{5B23DF89-C958-8547-8730-8ABC35568D2B}" srcId="{A28F30FB-F38A-A94B-AC62-506ADD03E553}" destId="{91DB2585-241F-DE41-AE67-E3DC18344F04}" srcOrd="2" destOrd="0" parTransId="{6AC4FAEC-92BF-4A4A-B108-CA55052E5473}" sibTransId="{06E041CE-725F-1542-B3FB-9B36CB31FB9E}"/>
    <dgm:cxn modelId="{260B9A8F-E48D-4143-A3C2-89642C7C6C54}" srcId="{A28F30FB-F38A-A94B-AC62-506ADD03E553}" destId="{86DEF2F3-6505-0C4F-9D6B-C8AF0A15D34C}" srcOrd="1" destOrd="0" parTransId="{BF1DE650-8678-7341-9F12-F9A8E8033ACF}" sibTransId="{7983229B-41DB-F642-B2CD-22D770B4ABD5}"/>
    <dgm:cxn modelId="{334E2ED4-171D-864D-AA5F-0C328EA17E74}" srcId="{A28F30FB-F38A-A94B-AC62-506ADD03E553}" destId="{C39510DD-921B-684D-9377-473A8C71F37D}" srcOrd="0" destOrd="0" parTransId="{93C83CFD-5632-7447-AD80-E1F7C9EE7CF4}" sibTransId="{758A0234-3089-A24D-88C8-45628483E18B}"/>
    <dgm:cxn modelId="{A632CC5B-F0B1-BE42-A17B-394B5357BBEC}" type="presParOf" srcId="{E7B9825C-2C27-7D44-B068-E46B98CA309D}" destId="{1706AB8C-C769-4146-9665-B4A5E7246544}" srcOrd="0" destOrd="0" presId="urn:microsoft.com/office/officeart/2005/8/layout/chevron1"/>
    <dgm:cxn modelId="{526FE081-AD30-1148-9225-5F86CBE92DF6}" type="presParOf" srcId="{E7B9825C-2C27-7D44-B068-E46B98CA309D}" destId="{DB4CBEDE-CEBF-CE43-86ED-8559702A13F7}" srcOrd="1" destOrd="0" presId="urn:microsoft.com/office/officeart/2005/8/layout/chevron1"/>
    <dgm:cxn modelId="{45A0DEA8-2DB3-A048-B63F-4F0F2A0F0D80}" type="presParOf" srcId="{E7B9825C-2C27-7D44-B068-E46B98CA309D}" destId="{4883A90A-F7AD-FC41-A1D7-366BA155E1D5}" srcOrd="2" destOrd="0" presId="urn:microsoft.com/office/officeart/2005/8/layout/chevron1"/>
    <dgm:cxn modelId="{BE0B28ED-A6BD-FC4A-80BD-500129C20706}" type="presParOf" srcId="{E7B9825C-2C27-7D44-B068-E46B98CA309D}" destId="{16F75787-6F9B-A144-B60C-7CDB65CBBF58}" srcOrd="3" destOrd="0" presId="urn:microsoft.com/office/officeart/2005/8/layout/chevron1"/>
    <dgm:cxn modelId="{680784DC-AACA-2A43-8685-DF8BA6BC0BBA}" type="presParOf" srcId="{E7B9825C-2C27-7D44-B068-E46B98CA309D}" destId="{2A8A951B-9FBA-2D45-B7CB-849FA3D9A9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5669-FE86-1A42-89AA-3103AAA9A1FC}">
      <dsp:nvSpPr>
        <dsp:cNvPr id="0" name=""/>
        <dsp:cNvSpPr/>
      </dsp:nvSpPr>
      <dsp:spPr>
        <a:xfrm>
          <a:off x="-5116966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29C73-CD4B-3846-B33C-EA275B44E967}">
      <dsp:nvSpPr>
        <dsp:cNvPr id="0" name=""/>
        <dsp:cNvSpPr/>
      </dsp:nvSpPr>
      <dsp:spPr>
        <a:xfrm>
          <a:off x="628203" y="452596"/>
          <a:ext cx="4781451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blob</a:t>
          </a:r>
        </a:p>
      </dsp:txBody>
      <dsp:txXfrm>
        <a:off x="628203" y="452596"/>
        <a:ext cx="4781451" cy="905192"/>
      </dsp:txXfrm>
    </dsp:sp>
    <dsp:sp modelId="{D14D8CE2-80E6-0244-BA0C-A5FDCDD9385A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34069-2AC2-A14E-AF75-3C6B497129A1}">
      <dsp:nvSpPr>
        <dsp:cNvPr id="0" name=""/>
        <dsp:cNvSpPr/>
      </dsp:nvSpPr>
      <dsp:spPr>
        <a:xfrm>
          <a:off x="957240" y="1810384"/>
          <a:ext cx="4452413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tree</a:t>
          </a:r>
        </a:p>
      </dsp:txBody>
      <dsp:txXfrm>
        <a:off x="957240" y="1810384"/>
        <a:ext cx="4452413" cy="905192"/>
      </dsp:txXfrm>
    </dsp:sp>
    <dsp:sp modelId="{0F722849-9BF6-7545-9226-AC61882DB304}">
      <dsp:nvSpPr>
        <dsp:cNvPr id="0" name=""/>
        <dsp:cNvSpPr/>
      </dsp:nvSpPr>
      <dsp:spPr>
        <a:xfrm>
          <a:off x="391495" y="169723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A766C-5312-AC40-8B5D-C527CF8A17E9}">
      <dsp:nvSpPr>
        <dsp:cNvPr id="0" name=""/>
        <dsp:cNvSpPr/>
      </dsp:nvSpPr>
      <dsp:spPr>
        <a:xfrm>
          <a:off x="628203" y="3168173"/>
          <a:ext cx="4781451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commit </a:t>
          </a:r>
        </a:p>
      </dsp:txBody>
      <dsp:txXfrm>
        <a:off x="628203" y="3168173"/>
        <a:ext cx="4781451" cy="905192"/>
      </dsp:txXfrm>
    </dsp:sp>
    <dsp:sp modelId="{15C97ED6-91E9-064D-96F9-4D550C18723E}">
      <dsp:nvSpPr>
        <dsp:cNvPr id="0" name=""/>
        <dsp:cNvSpPr/>
      </dsp:nvSpPr>
      <dsp:spPr>
        <a:xfrm>
          <a:off x="62458" y="3055024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A2D6-CE62-8C4E-AACC-5785FFADD5AC}">
      <dsp:nvSpPr>
        <dsp:cNvPr id="0" name=""/>
        <dsp:cNvSpPr/>
      </dsp:nvSpPr>
      <dsp:spPr>
        <a:xfrm>
          <a:off x="-5116966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F5DEA-36EA-D84A-BD62-F86EB754F292}">
      <dsp:nvSpPr>
        <dsp:cNvPr id="0" name=""/>
        <dsp:cNvSpPr/>
      </dsp:nvSpPr>
      <dsp:spPr>
        <a:xfrm>
          <a:off x="628203" y="452596"/>
          <a:ext cx="4781451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repo</a:t>
          </a:r>
        </a:p>
      </dsp:txBody>
      <dsp:txXfrm>
        <a:off x="628203" y="452596"/>
        <a:ext cx="4781451" cy="905192"/>
      </dsp:txXfrm>
    </dsp:sp>
    <dsp:sp modelId="{028665AB-21C1-B349-88EC-591A73069153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3412B-D2BF-E547-AFA5-440947C223C5}">
      <dsp:nvSpPr>
        <dsp:cNvPr id="0" name=""/>
        <dsp:cNvSpPr/>
      </dsp:nvSpPr>
      <dsp:spPr>
        <a:xfrm>
          <a:off x="957240" y="1810384"/>
          <a:ext cx="4452413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index</a:t>
          </a:r>
        </a:p>
      </dsp:txBody>
      <dsp:txXfrm>
        <a:off x="957240" y="1810384"/>
        <a:ext cx="4452413" cy="905192"/>
      </dsp:txXfrm>
    </dsp:sp>
    <dsp:sp modelId="{FDA61510-E4FE-0842-8F9B-046AE078C9E2}">
      <dsp:nvSpPr>
        <dsp:cNvPr id="0" name=""/>
        <dsp:cNvSpPr/>
      </dsp:nvSpPr>
      <dsp:spPr>
        <a:xfrm>
          <a:off x="391495" y="169723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49352-7432-D849-AE87-F4EBD38456A1}">
      <dsp:nvSpPr>
        <dsp:cNvPr id="0" name=""/>
        <dsp:cNvSpPr/>
      </dsp:nvSpPr>
      <dsp:spPr>
        <a:xfrm>
          <a:off x="628203" y="3168173"/>
          <a:ext cx="4781451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working </a:t>
          </a:r>
          <a:r>
            <a:rPr lang="en-GB" sz="4800" kern="1200" dirty="0" err="1"/>
            <a:t>dir</a:t>
          </a:r>
          <a:endParaRPr lang="en-GB" sz="4800" kern="1200" dirty="0"/>
        </a:p>
      </dsp:txBody>
      <dsp:txXfrm>
        <a:off x="628203" y="3168173"/>
        <a:ext cx="4781451" cy="905192"/>
      </dsp:txXfrm>
    </dsp:sp>
    <dsp:sp modelId="{B83980A4-A113-0741-9829-D788CEF17874}">
      <dsp:nvSpPr>
        <dsp:cNvPr id="0" name=""/>
        <dsp:cNvSpPr/>
      </dsp:nvSpPr>
      <dsp:spPr>
        <a:xfrm>
          <a:off x="62458" y="3055024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AB8C-C769-4146-9665-B4A5E7246544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interactive rebase</a:t>
          </a:r>
        </a:p>
      </dsp:txBody>
      <dsp:txXfrm>
        <a:off x="582612" y="2129102"/>
        <a:ext cx="1740694" cy="1160462"/>
      </dsp:txXfrm>
    </dsp:sp>
    <dsp:sp modelId="{4883A90A-F7AD-FC41-A1D7-366BA155E1D5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reword</a:t>
          </a:r>
        </a:p>
      </dsp:txBody>
      <dsp:txXfrm>
        <a:off x="3193652" y="2129102"/>
        <a:ext cx="1740694" cy="1160462"/>
      </dsp:txXfrm>
    </dsp:sp>
    <dsp:sp modelId="{2A8A951B-9FBA-2D45-B7CB-849FA3D9A9E7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new comment</a:t>
          </a:r>
        </a:p>
      </dsp:txBody>
      <dsp:txXfrm>
        <a:off x="5804693" y="2129102"/>
        <a:ext cx="1740694" cy="116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AB8C-C769-4146-9665-B4A5E7246544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interactive rebase</a:t>
          </a:r>
        </a:p>
      </dsp:txBody>
      <dsp:txXfrm>
        <a:off x="582612" y="2129102"/>
        <a:ext cx="1740694" cy="1160462"/>
      </dsp:txXfrm>
    </dsp:sp>
    <dsp:sp modelId="{4883A90A-F7AD-FC41-A1D7-366BA155E1D5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squash</a:t>
          </a:r>
        </a:p>
      </dsp:txBody>
      <dsp:txXfrm>
        <a:off x="3193652" y="2129102"/>
        <a:ext cx="1740694" cy="1160462"/>
      </dsp:txXfrm>
    </dsp:sp>
    <dsp:sp modelId="{2A8A951B-9FBA-2D45-B7CB-849FA3D9A9E7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new comment</a:t>
          </a:r>
        </a:p>
      </dsp:txBody>
      <dsp:txXfrm>
        <a:off x="5804693" y="2129102"/>
        <a:ext cx="1740694" cy="116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AB8C-C769-4146-9665-B4A5E7246544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reflog</a:t>
          </a:r>
          <a:endParaRPr lang="en-GB" sz="2600" kern="1200" dirty="0"/>
        </a:p>
      </dsp:txBody>
      <dsp:txXfrm>
        <a:off x="582612" y="2129102"/>
        <a:ext cx="1740694" cy="1160462"/>
      </dsp:txXfrm>
    </dsp:sp>
    <dsp:sp modelId="{4883A90A-F7AD-FC41-A1D7-366BA155E1D5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head pointer of interest</a:t>
          </a:r>
        </a:p>
      </dsp:txBody>
      <dsp:txXfrm>
        <a:off x="3193652" y="2129102"/>
        <a:ext cx="1740694" cy="1160462"/>
      </dsp:txXfrm>
    </dsp:sp>
    <dsp:sp modelId="{2A8A951B-9FBA-2D45-B7CB-849FA3D9A9E7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reset / new branch</a:t>
          </a:r>
        </a:p>
      </dsp:txBody>
      <dsp:txXfrm>
        <a:off x="5804693" y="2129102"/>
        <a:ext cx="1740694" cy="1160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AB8C-C769-4146-9665-B4A5E7246544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reflog</a:t>
          </a:r>
          <a:endParaRPr lang="en-GB" sz="2600" kern="1200" dirty="0"/>
        </a:p>
      </dsp:txBody>
      <dsp:txXfrm>
        <a:off x="582612" y="2129102"/>
        <a:ext cx="1740694" cy="1160462"/>
      </dsp:txXfrm>
    </dsp:sp>
    <dsp:sp modelId="{4883A90A-F7AD-FC41-A1D7-366BA155E1D5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head pointer of interest</a:t>
          </a:r>
        </a:p>
      </dsp:txBody>
      <dsp:txXfrm>
        <a:off x="3193652" y="2129102"/>
        <a:ext cx="1740694" cy="1160462"/>
      </dsp:txXfrm>
    </dsp:sp>
    <dsp:sp modelId="{2A8A951B-9FBA-2D45-B7CB-849FA3D9A9E7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new branch</a:t>
          </a:r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F85A-AA73-DD43-87B8-D49145E96107}" type="datetimeFigureOut">
              <a:rPr lang="en-SE" smtClean="0"/>
              <a:t>2023-10-16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EF348-AB12-9B4B-AE44-1EE9130BF41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1562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www.seekpng.com</a:t>
            </a:r>
            <a:r>
              <a:rPr lang="en-GB" dirty="0"/>
              <a:t>/</a:t>
            </a:r>
            <a:r>
              <a:rPr lang="en-GB" dirty="0" err="1"/>
              <a:t>ipng</a:t>
            </a:r>
            <a:r>
              <a:rPr lang="en-GB" dirty="0"/>
              <a:t>/u2w7t4t4i1w7e6u2_open-blu-ray-disc/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EF348-AB12-9B4B-AE44-1EE9130BF41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9471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EF348-AB12-9B4B-AE44-1EE9130BF41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33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HH_ENG_Liggande.png">
            <a:extLst>
              <a:ext uri="{FF2B5EF4-FFF2-40B4-BE49-F238E27FC236}">
                <a16:creationId xmlns:a16="http://schemas.microsoft.com/office/drawing/2014/main" id="{710AC6F1-66A8-9641-A453-2358B1715F9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E0A0D69-411B-2944-91FE-30C3C51D8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306"/>
          <a:stretch/>
        </p:blipFill>
        <p:spPr>
          <a:xfrm>
            <a:off x="422400" y="1338987"/>
            <a:ext cx="11345475" cy="47666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279512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7669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kopp, glasögon, bord, orange&#10;&#10;Automatiskt genererad beskrivning">
            <a:extLst>
              <a:ext uri="{FF2B5EF4-FFF2-40B4-BE49-F238E27FC236}">
                <a16:creationId xmlns:a16="http://schemas.microsoft.com/office/drawing/2014/main" id="{27CAB7D5-26D9-8342-AB50-F73FA45F0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74"/>
          <a:stretch/>
        </p:blipFill>
        <p:spPr>
          <a:xfrm>
            <a:off x="4996543" y="0"/>
            <a:ext cx="7195457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87768E0-C9BE-0945-910D-AC61EA4A6BA0}"/>
              </a:ext>
            </a:extLst>
          </p:cNvPr>
          <p:cNvSpPr/>
          <p:nvPr userDrawn="1"/>
        </p:nvSpPr>
        <p:spPr>
          <a:xfrm>
            <a:off x="4711281" y="0"/>
            <a:ext cx="9285534" cy="6858000"/>
          </a:xfrm>
          <a:prstGeom prst="rect">
            <a:avLst/>
          </a:prstGeom>
          <a:gradFill>
            <a:gsLst>
              <a:gs pos="23000">
                <a:schemeClr val="bg1"/>
              </a:gs>
              <a:gs pos="8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97F63E15-4BC2-7D4E-8A47-48B77EAF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0396" y="6356352"/>
            <a:ext cx="1509941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F1A56F6E-4B64-E443-BE9A-4A88612F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4440" y="6356352"/>
            <a:ext cx="5012653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5FC6DF5-BE4A-0C48-B7AB-3DB27BAF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6348"/>
            <a:ext cx="11158331" cy="591652"/>
          </a:xfrm>
          <a:solidFill>
            <a:srgbClr val="009EDF"/>
          </a:solidFill>
        </p:spPr>
        <p:txBody>
          <a:bodyPr wrap="none">
            <a:noAutofit/>
          </a:bodyPr>
          <a:lstStyle>
            <a:lvl1pPr marL="144000" indent="0"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9D301F5-C281-A747-ACF4-726D4CB3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3" name="Bildobjekt 12" descr="HH_ENG_Liggande.png">
            <a:extLst>
              <a:ext uri="{FF2B5EF4-FFF2-40B4-BE49-F238E27FC236}">
                <a16:creationId xmlns:a16="http://schemas.microsoft.com/office/drawing/2014/main" id="{FA01EF26-AE41-E44E-950B-70B8F08ED2F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102007"/>
            <a:ext cx="1755534" cy="5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kopp, glasögon, bord, orange&#10;&#10;Automatiskt genererad beskrivning">
            <a:extLst>
              <a:ext uri="{FF2B5EF4-FFF2-40B4-BE49-F238E27FC236}">
                <a16:creationId xmlns:a16="http://schemas.microsoft.com/office/drawing/2014/main" id="{27CAB7D5-26D9-8342-AB50-F73FA45F0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74"/>
          <a:stretch/>
        </p:blipFill>
        <p:spPr>
          <a:xfrm>
            <a:off x="4996543" y="0"/>
            <a:ext cx="7195457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87768E0-C9BE-0945-910D-AC61EA4A6BA0}"/>
              </a:ext>
            </a:extLst>
          </p:cNvPr>
          <p:cNvSpPr/>
          <p:nvPr userDrawn="1"/>
        </p:nvSpPr>
        <p:spPr>
          <a:xfrm>
            <a:off x="4711281" y="0"/>
            <a:ext cx="9285534" cy="6858000"/>
          </a:xfrm>
          <a:prstGeom prst="rect">
            <a:avLst/>
          </a:prstGeom>
          <a:gradFill>
            <a:gsLst>
              <a:gs pos="23000">
                <a:schemeClr val="bg1"/>
              </a:gs>
              <a:gs pos="8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97F63E15-4BC2-7D4E-8A47-48B77EAF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0396" y="6356352"/>
            <a:ext cx="1509941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F1A56F6E-4B64-E443-BE9A-4A88612F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4440" y="6356352"/>
            <a:ext cx="5012653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ubrik 8">
            <a:extLst>
              <a:ext uri="{FF2B5EF4-FFF2-40B4-BE49-F238E27FC236}">
                <a16:creationId xmlns:a16="http://schemas.microsoft.com/office/drawing/2014/main" id="{478AFD0E-646F-5841-BD35-13C65051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1E511B30-AD30-6144-9CD4-47D35C55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1" name="Bildobjekt 10" descr="HH_ENG_Liggande.png">
            <a:extLst>
              <a:ext uri="{FF2B5EF4-FFF2-40B4-BE49-F238E27FC236}">
                <a16:creationId xmlns:a16="http://schemas.microsoft.com/office/drawing/2014/main" id="{B3193AD7-1CFD-9D4A-B93A-52C5C53B6DE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102007"/>
            <a:ext cx="1755534" cy="5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660A980-5108-9A4B-B20A-A4C84FAE9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967"/>
          <a:stretch/>
        </p:blipFill>
        <p:spPr>
          <a:xfrm>
            <a:off x="266701" y="296572"/>
            <a:ext cx="11650324" cy="573534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5FBC07C-B818-8B44-B899-EA4A12935548}"/>
              </a:ext>
            </a:extLst>
          </p:cNvPr>
          <p:cNvSpPr/>
          <p:nvPr userDrawn="1"/>
        </p:nvSpPr>
        <p:spPr>
          <a:xfrm>
            <a:off x="586410" y="576469"/>
            <a:ext cx="11042374" cy="51683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objekt 10" descr="Sidfot_lång.png">
            <a:extLst>
              <a:ext uri="{FF2B5EF4-FFF2-40B4-BE49-F238E27FC236}">
                <a16:creationId xmlns:a16="http://schemas.microsoft.com/office/drawing/2014/main" id="{9FA153C5-0B98-204B-A1AC-E73BA663F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297D46E4-D4D1-6549-BD70-D553E9D0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68" y="681104"/>
            <a:ext cx="10154479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970193D-460A-1A48-8B0B-727BFC15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756331"/>
            <a:ext cx="10154479" cy="3908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6" name="Bildobjekt 15" descr="HH_ENG_Liggande.png">
            <a:extLst>
              <a:ext uri="{FF2B5EF4-FFF2-40B4-BE49-F238E27FC236}">
                <a16:creationId xmlns:a16="http://schemas.microsoft.com/office/drawing/2014/main" id="{F25BAF3D-46C3-2A47-8962-837E733939CA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706" y="6102008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9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660A980-5108-9A4B-B20A-A4C84FAE9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967"/>
          <a:stretch/>
        </p:blipFill>
        <p:spPr>
          <a:xfrm>
            <a:off x="266701" y="296572"/>
            <a:ext cx="11650324" cy="573534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5FBC07C-B818-8B44-B899-EA4A12935548}"/>
              </a:ext>
            </a:extLst>
          </p:cNvPr>
          <p:cNvSpPr/>
          <p:nvPr userDrawn="1"/>
        </p:nvSpPr>
        <p:spPr>
          <a:xfrm>
            <a:off x="266701" y="296572"/>
            <a:ext cx="11658598" cy="57353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objekt 10" descr="Sidfot_lång.png">
            <a:extLst>
              <a:ext uri="{FF2B5EF4-FFF2-40B4-BE49-F238E27FC236}">
                <a16:creationId xmlns:a16="http://schemas.microsoft.com/office/drawing/2014/main" id="{9FA153C5-0B98-204B-A1AC-E73BA663F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1EE96182-BBE7-6D43-B5AA-59193F1E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99" y="705678"/>
            <a:ext cx="10687276" cy="591652"/>
          </a:xfrm>
          <a:solidFill>
            <a:srgbClr val="009EDF"/>
          </a:solidFill>
        </p:spPr>
        <p:txBody>
          <a:bodyPr wrap="none">
            <a:noAutofit/>
          </a:bodyPr>
          <a:lstStyle>
            <a:lvl1pPr marL="144000" indent="0"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08B07053-E366-B247-9C91-9BCA1064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99" y="1577296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3" name="Bildobjekt 12" descr="HH_ENG_Liggande.png">
            <a:extLst>
              <a:ext uri="{FF2B5EF4-FFF2-40B4-BE49-F238E27FC236}">
                <a16:creationId xmlns:a16="http://schemas.microsoft.com/office/drawing/2014/main" id="{D457FC39-08A6-6C4A-A6D3-5041C69A799F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706" y="6102008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HH_ENG_Liggande.png">
            <a:extLst>
              <a:ext uri="{FF2B5EF4-FFF2-40B4-BE49-F238E27FC236}">
                <a16:creationId xmlns:a16="http://schemas.microsoft.com/office/drawing/2014/main" id="{710AC6F1-66A8-9641-A453-2358B1715F9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279512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7669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2000"/>
            <a:ext cx="5472000" cy="452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7080" y="1602000"/>
            <a:ext cx="5472000" cy="452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 descr="Sidfot_lång.png">
            <a:extLst>
              <a:ext uri="{FF2B5EF4-FFF2-40B4-BE49-F238E27FC236}">
                <a16:creationId xmlns:a16="http://schemas.microsoft.com/office/drawing/2014/main" id="{D4C2690C-1246-2449-BDF8-AB7FBF674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10" name="Bildobjekt 9" descr="HH_ENG_Liggande.png">
            <a:extLst>
              <a:ext uri="{FF2B5EF4-FFF2-40B4-BE49-F238E27FC236}">
                <a16:creationId xmlns:a16="http://schemas.microsoft.com/office/drawing/2014/main" id="{BB7799AD-A558-104F-B91C-44EF67011F2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273600"/>
            <a:ext cx="111583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5143"/>
            <a:ext cx="5472000" cy="53160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84400"/>
            <a:ext cx="5472000" cy="4018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429" y="1485143"/>
            <a:ext cx="5472000" cy="53160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429" y="2084400"/>
            <a:ext cx="5472000" cy="4018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>
            <a:extLst>
              <a:ext uri="{FF2B5EF4-FFF2-40B4-BE49-F238E27FC236}">
                <a16:creationId xmlns:a16="http://schemas.microsoft.com/office/drawing/2014/main" id="{06DA8989-C36E-6845-B1C9-360D3BA87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12" name="Bildobjekt 11" descr="HH_ENG_Liggande.png">
            <a:extLst>
              <a:ext uri="{FF2B5EF4-FFF2-40B4-BE49-F238E27FC236}">
                <a16:creationId xmlns:a16="http://schemas.microsoft.com/office/drawing/2014/main" id="{857E7055-782D-0B4F-8CBA-DBC5F6A2F29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5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 descr="Sidfot_lång.png">
            <a:extLst>
              <a:ext uri="{FF2B5EF4-FFF2-40B4-BE49-F238E27FC236}">
                <a16:creationId xmlns:a16="http://schemas.microsoft.com/office/drawing/2014/main" id="{2A87E44A-B361-2C4C-816F-32B1CE0FC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8" name="Bildobjekt 7" descr="HH_ENG_Liggande.png">
            <a:extLst>
              <a:ext uri="{FF2B5EF4-FFF2-40B4-BE49-F238E27FC236}">
                <a16:creationId xmlns:a16="http://schemas.microsoft.com/office/drawing/2014/main" id="{F3AA6653-3996-4146-8707-B3BC702FC29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 descr="Sidfot_lång.png">
            <a:extLst>
              <a:ext uri="{FF2B5EF4-FFF2-40B4-BE49-F238E27FC236}">
                <a16:creationId xmlns:a16="http://schemas.microsoft.com/office/drawing/2014/main" id="{22ABF059-D756-4040-9440-F943FF6B3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78EC3300-DAA3-9F48-8A46-CCFBC15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FB406B51-0F0A-CE4F-9A56-84E9E8BF6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A3DF883-CFDE-9344-B663-63A8D06A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0" name="Bildobjekt 9" descr="HH_ENG_Liggande.png">
            <a:extLst>
              <a:ext uri="{FF2B5EF4-FFF2-40B4-BE49-F238E27FC236}">
                <a16:creationId xmlns:a16="http://schemas.microsoft.com/office/drawing/2014/main" id="{F352C259-B7FD-6046-9419-691CCAF005F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 descr="Sidfot_lång.png">
            <a:extLst>
              <a:ext uri="{FF2B5EF4-FFF2-40B4-BE49-F238E27FC236}">
                <a16:creationId xmlns:a16="http://schemas.microsoft.com/office/drawing/2014/main" id="{16DA3CBE-E640-3C49-A667-37AC20FFC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10" name="Bildobjekt 9" descr="HH_ENG_Liggande.png">
            <a:extLst>
              <a:ext uri="{FF2B5EF4-FFF2-40B4-BE49-F238E27FC236}">
                <a16:creationId xmlns:a16="http://schemas.microsoft.com/office/drawing/2014/main" id="{A32BEA9A-EBA5-584D-B07D-EE7621599C2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E45D4F2-78CB-144C-8756-B62C711A1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35675" r="27372" b="35858"/>
          <a:stretch/>
        </p:blipFill>
        <p:spPr>
          <a:xfrm>
            <a:off x="424126" y="1325229"/>
            <a:ext cx="11345476" cy="4780372"/>
          </a:xfrm>
          <a:prstGeom prst="rect">
            <a:avLst/>
          </a:prstGeom>
        </p:spPr>
      </p:pic>
      <p:pic>
        <p:nvPicPr>
          <p:cNvPr id="12" name="Bildobjekt 11" descr="HH_ENG_Liggande.png">
            <a:extLst>
              <a:ext uri="{FF2B5EF4-FFF2-40B4-BE49-F238E27FC236}">
                <a16:creationId xmlns:a16="http://schemas.microsoft.com/office/drawing/2014/main" id="{710AC6F1-66A8-9641-A453-2358B1715F9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279512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7669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4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Sidfot_lång.png">
            <a:extLst>
              <a:ext uri="{FF2B5EF4-FFF2-40B4-BE49-F238E27FC236}">
                <a16:creationId xmlns:a16="http://schemas.microsoft.com/office/drawing/2014/main" id="{66F11CFA-813A-AD4F-829E-F1E9AE555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9" name="Bildobjekt 8" descr="HH_ENG_Liggande.png">
            <a:extLst>
              <a:ext uri="{FF2B5EF4-FFF2-40B4-BE49-F238E27FC236}">
                <a16:creationId xmlns:a16="http://schemas.microsoft.com/office/drawing/2014/main" id="{89972276-0BC2-F54D-AD55-890C057E3C1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Sidfot_lång.png">
            <a:extLst>
              <a:ext uri="{FF2B5EF4-FFF2-40B4-BE49-F238E27FC236}">
                <a16:creationId xmlns:a16="http://schemas.microsoft.com/office/drawing/2014/main" id="{8D0F4C95-9AB5-5643-A62F-7ACDB8CBD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9" name="Bildobjekt 8" descr="HH_ENG_Liggande.png">
            <a:extLst>
              <a:ext uri="{FF2B5EF4-FFF2-40B4-BE49-F238E27FC236}">
                <a16:creationId xmlns:a16="http://schemas.microsoft.com/office/drawing/2014/main" id="{26A6922D-9F0E-854F-B8AE-B398030E33F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4976BD9-E94D-B245-A091-90A36840099B}"/>
              </a:ext>
            </a:extLst>
          </p:cNvPr>
          <p:cNvSpPr/>
          <p:nvPr userDrawn="1"/>
        </p:nvSpPr>
        <p:spPr>
          <a:xfrm>
            <a:off x="424125" y="1338988"/>
            <a:ext cx="11345475" cy="4766613"/>
          </a:xfrm>
          <a:prstGeom prst="rect">
            <a:avLst/>
          </a:prstGeom>
          <a:solidFill>
            <a:srgbClr val="0049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"/>
              <a:ea typeface="+mn-ea"/>
              <a:cs typeface="+mn-cs"/>
            </a:endParaRPr>
          </a:p>
        </p:txBody>
      </p:sp>
      <p:pic>
        <p:nvPicPr>
          <p:cNvPr id="12" name="Bildobjekt 11" descr="HH_ENG_Liggande.png">
            <a:extLst>
              <a:ext uri="{FF2B5EF4-FFF2-40B4-BE49-F238E27FC236}">
                <a16:creationId xmlns:a16="http://schemas.microsoft.com/office/drawing/2014/main" id="{710AC6F1-66A8-9641-A453-2358B1715F9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279512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76693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HH_ENG_Liggande.png">
            <a:extLst>
              <a:ext uri="{FF2B5EF4-FFF2-40B4-BE49-F238E27FC236}">
                <a16:creationId xmlns:a16="http://schemas.microsoft.com/office/drawing/2014/main" id="{B16A15D1-E503-D946-9917-69552DEB0ED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02007"/>
            <a:ext cx="1755534" cy="5719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73C4ED-6679-DB47-8871-BD6CA2C7D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2260"/>
          <a:stretch/>
        </p:blipFill>
        <p:spPr>
          <a:xfrm>
            <a:off x="8630371" y="2019300"/>
            <a:ext cx="3561629" cy="4838700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6079" y="6356352"/>
            <a:ext cx="819741" cy="365125"/>
          </a:xfrm>
        </p:spPr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074B5AF-0478-DD46-8C59-2FEDACDE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4661" y="6356352"/>
            <a:ext cx="1296374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F8B48D44-9E04-7F41-8F1F-8F7C17E7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139" y="6356352"/>
            <a:ext cx="3956836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631A018-EFDF-CF49-AA19-28D98758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6348"/>
            <a:ext cx="11158331" cy="591652"/>
          </a:xfrm>
          <a:solidFill>
            <a:srgbClr val="009EDF"/>
          </a:solidFill>
        </p:spPr>
        <p:txBody>
          <a:bodyPr wrap="none">
            <a:noAutofit/>
          </a:bodyPr>
          <a:lstStyle>
            <a:lvl1pPr marL="144000" indent="0"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482BDCE-9001-7E41-B552-712AE05C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18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373C4ED-6679-DB47-8871-BD6CA2C7D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260"/>
          <a:stretch/>
        </p:blipFill>
        <p:spPr>
          <a:xfrm>
            <a:off x="8630371" y="2019300"/>
            <a:ext cx="3561629" cy="48387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504661" y="6356352"/>
            <a:ext cx="1296374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85139" y="6356352"/>
            <a:ext cx="3956836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6079" y="6364775"/>
            <a:ext cx="819741" cy="365125"/>
          </a:xfrm>
        </p:spPr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ubrik 8">
            <a:extLst>
              <a:ext uri="{FF2B5EF4-FFF2-40B4-BE49-F238E27FC236}">
                <a16:creationId xmlns:a16="http://schemas.microsoft.com/office/drawing/2014/main" id="{26B849E8-3695-294A-BAD7-2ADD059E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50CEBC1-5980-894E-B070-0BC08066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1" name="Bildobjekt 10" descr="HH_ENG_Liggande.png">
            <a:extLst>
              <a:ext uri="{FF2B5EF4-FFF2-40B4-BE49-F238E27FC236}">
                <a16:creationId xmlns:a16="http://schemas.microsoft.com/office/drawing/2014/main" id="{A1AEA92B-04E8-0C4B-8625-E0E9DEA0798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102007"/>
            <a:ext cx="1755534" cy="5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Sidfot_lång.png">
            <a:extLst>
              <a:ext uri="{FF2B5EF4-FFF2-40B4-BE49-F238E27FC236}">
                <a16:creationId xmlns:a16="http://schemas.microsoft.com/office/drawing/2014/main" id="{2AE1E04F-D359-F341-9FF0-DC216794D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9A7FBF6D-719B-5C47-95E6-43620EB9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6348"/>
            <a:ext cx="11158331" cy="591652"/>
          </a:xfrm>
          <a:solidFill>
            <a:srgbClr val="009EDF"/>
          </a:solidFill>
        </p:spPr>
        <p:txBody>
          <a:bodyPr wrap="none">
            <a:noAutofit/>
          </a:bodyPr>
          <a:lstStyle>
            <a:lvl1pPr marL="144000" indent="0"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3368CCE-35FC-AF42-A169-4D8E77DF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1" name="Bildobjekt 10" descr="HH_ENG_Liggande.png">
            <a:extLst>
              <a:ext uri="{FF2B5EF4-FFF2-40B4-BE49-F238E27FC236}">
                <a16:creationId xmlns:a16="http://schemas.microsoft.com/office/drawing/2014/main" id="{CD4F357F-C84C-3F47-ACDC-E3C75CF1502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Sidfot_lång.png">
            <a:extLst>
              <a:ext uri="{FF2B5EF4-FFF2-40B4-BE49-F238E27FC236}">
                <a16:creationId xmlns:a16="http://schemas.microsoft.com/office/drawing/2014/main" id="{2AE1E04F-D359-F341-9FF0-DC216794D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7272C367-7C56-5B40-AA46-4385B1E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F045D84-9B80-6448-A3BC-501EBC982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1" name="Bildobjekt 10" descr="HH_ENG_Liggande.png">
            <a:extLst>
              <a:ext uri="{FF2B5EF4-FFF2-40B4-BE49-F238E27FC236}">
                <a16:creationId xmlns:a16="http://schemas.microsoft.com/office/drawing/2014/main" id="{68EAF8F5-9B88-0146-9809-126FE8FB2F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6" y="6092069"/>
            <a:ext cx="1721166" cy="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6A256E0-450C-4F4D-A8C8-5AECFBF87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228" r="40067"/>
          <a:stretch/>
        </p:blipFill>
        <p:spPr>
          <a:xfrm>
            <a:off x="5591810" y="-10505"/>
            <a:ext cx="6600190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E9DC48A-A429-D746-92D5-ADF6B4102B38}"/>
              </a:ext>
            </a:extLst>
          </p:cNvPr>
          <p:cNvSpPr/>
          <p:nvPr userDrawn="1"/>
        </p:nvSpPr>
        <p:spPr>
          <a:xfrm>
            <a:off x="5901811" y="-15758"/>
            <a:ext cx="9405304" cy="6868505"/>
          </a:xfrm>
          <a:prstGeom prst="rect">
            <a:avLst/>
          </a:prstGeom>
          <a:gradFill>
            <a:gsLst>
              <a:gs pos="12000">
                <a:schemeClr val="bg1"/>
              </a:gs>
              <a:gs pos="80000">
                <a:schemeClr val="bg1">
                  <a:alpha val="6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2116E295-AF41-3246-9B3A-9526B353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0564" y="6356352"/>
            <a:ext cx="1509941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43CA1DA4-2329-474E-B4CA-E4EEB358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4608" y="6356352"/>
            <a:ext cx="5012653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F0D02042-85F6-2D47-B04D-0E40E9EF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364" y="6356352"/>
            <a:ext cx="819741" cy="365125"/>
          </a:xfrm>
        </p:spPr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objekt 18" descr="Sidfot_lång.png">
            <a:extLst>
              <a:ext uri="{FF2B5EF4-FFF2-40B4-BE49-F238E27FC236}">
                <a16:creationId xmlns:a16="http://schemas.microsoft.com/office/drawing/2014/main" id="{5045EBB1-4305-C546-B814-D0CC71D44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EE08742-FD15-5441-BFBB-B7CF67DF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6348"/>
            <a:ext cx="11158331" cy="591652"/>
          </a:xfrm>
          <a:solidFill>
            <a:srgbClr val="009EDF"/>
          </a:solidFill>
        </p:spPr>
        <p:txBody>
          <a:bodyPr wrap="none">
            <a:noAutofit/>
          </a:bodyPr>
          <a:lstStyle>
            <a:lvl1pPr marL="144000" indent="0">
              <a:defRPr sz="4000" u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336E3BC-86BC-3847-A190-69E37FD6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21" name="Bildobjekt 20" descr="En bild som visar text&#10;&#10;Automatiskt genererad beskrivning">
            <a:extLst>
              <a:ext uri="{FF2B5EF4-FFF2-40B4-BE49-F238E27FC236}">
                <a16:creationId xmlns:a16="http://schemas.microsoft.com/office/drawing/2014/main" id="{5F7897CC-0C06-8B4B-94B4-9C65B8DA2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157" y="6087011"/>
            <a:ext cx="175387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6A256E0-450C-4F4D-A8C8-5AECFBF87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228" r="40067"/>
          <a:stretch/>
        </p:blipFill>
        <p:spPr>
          <a:xfrm>
            <a:off x="5591810" y="-10505"/>
            <a:ext cx="6600190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E9DC48A-A429-D746-92D5-ADF6B4102B38}"/>
              </a:ext>
            </a:extLst>
          </p:cNvPr>
          <p:cNvSpPr/>
          <p:nvPr userDrawn="1"/>
        </p:nvSpPr>
        <p:spPr>
          <a:xfrm>
            <a:off x="5901811" y="-15758"/>
            <a:ext cx="9405304" cy="6868505"/>
          </a:xfrm>
          <a:prstGeom prst="rect">
            <a:avLst/>
          </a:prstGeom>
          <a:gradFill>
            <a:gsLst>
              <a:gs pos="12000">
                <a:schemeClr val="bg1"/>
              </a:gs>
              <a:gs pos="80000">
                <a:schemeClr val="bg1">
                  <a:alpha val="6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2116E295-AF41-3246-9B3A-9526B353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0564" y="6356352"/>
            <a:ext cx="1509941" cy="365125"/>
          </a:xfrm>
        </p:spPr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43CA1DA4-2329-474E-B4CA-E4EEB358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4608" y="6356352"/>
            <a:ext cx="5012653" cy="365125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F0D02042-85F6-2D47-B04D-0E40E9EF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364" y="6356352"/>
            <a:ext cx="819741" cy="365125"/>
          </a:xfrm>
        </p:spPr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objekt 18" descr="Sidfot_lång.png">
            <a:extLst>
              <a:ext uri="{FF2B5EF4-FFF2-40B4-BE49-F238E27FC236}">
                <a16:creationId xmlns:a16="http://schemas.microsoft.com/office/drawing/2014/main" id="{5045EBB1-4305-C546-B814-D0CC71D44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3E036DF6-7BB5-3249-BDEE-375246E1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9BE2B51-3814-9540-9D0C-03C070DF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32FF03DE-9A14-8D49-A5A5-AC4E009DD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8157" y="6087011"/>
            <a:ext cx="175387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2000"/>
            <a:ext cx="11158331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91094" y="6356352"/>
            <a:ext cx="1509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85138" y="6356352"/>
            <a:ext cx="501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981894" y="6356352"/>
            <a:ext cx="819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75" r:id="rId4"/>
    <p:sldLayoutId id="2147483676" r:id="rId5"/>
    <p:sldLayoutId id="2147483677" r:id="rId6"/>
    <p:sldLayoutId id="2147483678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ux_kerne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22E32F-5A99-4EC8-8CE9-5F26A03ED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Git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C78A997-C450-4677-9527-A12A7477B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Abu Mohammed </a:t>
            </a:r>
            <a:r>
              <a:rPr lang="en-US" dirty="0" err="1"/>
              <a:t>Raisuddin</a:t>
            </a:r>
            <a:endParaRPr lang="en-US" dirty="0"/>
          </a:p>
          <a:p>
            <a:r>
              <a:rPr lang="en-US" dirty="0"/>
              <a:t>Doctoral Student</a:t>
            </a:r>
          </a:p>
          <a:p>
            <a:r>
              <a:rPr lang="en-US" dirty="0"/>
              <a:t>School of Information Technology</a:t>
            </a:r>
          </a:p>
          <a:p>
            <a:r>
              <a:rPr lang="en-US" dirty="0"/>
              <a:t>Halmstad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5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21F6-66F2-B573-7CE2-46410090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Rebase: Changing the Base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86F0AF-6993-D80B-B99A-2A56486B496E}"/>
              </a:ext>
            </a:extLst>
          </p:cNvPr>
          <p:cNvSpPr/>
          <p:nvPr/>
        </p:nvSpPr>
        <p:spPr>
          <a:xfrm>
            <a:off x="947057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1478D9-9A62-BA75-A1B1-891884EF2CC9}"/>
              </a:ext>
            </a:extLst>
          </p:cNvPr>
          <p:cNvSpPr/>
          <p:nvPr/>
        </p:nvSpPr>
        <p:spPr>
          <a:xfrm>
            <a:off x="2645229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77F88C-C1F5-CBD0-17C4-534A8227D437}"/>
              </a:ext>
            </a:extLst>
          </p:cNvPr>
          <p:cNvSpPr/>
          <p:nvPr/>
        </p:nvSpPr>
        <p:spPr>
          <a:xfrm>
            <a:off x="4343401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B2F4BCE-94B9-3D34-48E3-F1272B85B38F}"/>
              </a:ext>
            </a:extLst>
          </p:cNvPr>
          <p:cNvSpPr/>
          <p:nvPr/>
        </p:nvSpPr>
        <p:spPr>
          <a:xfrm>
            <a:off x="1990165" y="3584388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922256E-0F3B-C9A0-2228-612FE7027528}"/>
              </a:ext>
            </a:extLst>
          </p:cNvPr>
          <p:cNvSpPr/>
          <p:nvPr/>
        </p:nvSpPr>
        <p:spPr>
          <a:xfrm>
            <a:off x="5403221" y="3669553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649128-0275-63E9-3405-994905928924}"/>
              </a:ext>
            </a:extLst>
          </p:cNvPr>
          <p:cNvSpPr/>
          <p:nvPr/>
        </p:nvSpPr>
        <p:spPr>
          <a:xfrm>
            <a:off x="3559629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9DB23D-96F1-F80E-79EA-8D791FE99E95}"/>
              </a:ext>
            </a:extLst>
          </p:cNvPr>
          <p:cNvSpPr/>
          <p:nvPr/>
        </p:nvSpPr>
        <p:spPr>
          <a:xfrm>
            <a:off x="5257801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C7E39BA-F503-DDBE-9E1D-AF5773642588}"/>
              </a:ext>
            </a:extLst>
          </p:cNvPr>
          <p:cNvSpPr/>
          <p:nvPr/>
        </p:nvSpPr>
        <p:spPr>
          <a:xfrm>
            <a:off x="4608927" y="1907988"/>
            <a:ext cx="513976" cy="24503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7F3062-E362-2688-3D5E-E515033BC285}"/>
              </a:ext>
            </a:extLst>
          </p:cNvPr>
          <p:cNvSpPr/>
          <p:nvPr/>
        </p:nvSpPr>
        <p:spPr>
          <a:xfrm rot="18098435">
            <a:off x="3225140" y="2746186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4231EE9-1E34-7B1A-C9E0-2477A036CC2C}"/>
              </a:ext>
            </a:extLst>
          </p:cNvPr>
          <p:cNvSpPr/>
          <p:nvPr/>
        </p:nvSpPr>
        <p:spPr>
          <a:xfrm>
            <a:off x="7897091" y="1625260"/>
            <a:ext cx="3241964" cy="8104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branch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C00EB1E-2B7A-DF8D-9BBD-D673FEC72DB5}"/>
              </a:ext>
            </a:extLst>
          </p:cNvPr>
          <p:cNvSpPr/>
          <p:nvPr/>
        </p:nvSpPr>
        <p:spPr>
          <a:xfrm>
            <a:off x="7897091" y="3301660"/>
            <a:ext cx="3241964" cy="8104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branch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03EE28-723A-7801-1D65-22C5C0D22EED}"/>
              </a:ext>
            </a:extLst>
          </p:cNvPr>
          <p:cNvSpPr/>
          <p:nvPr/>
        </p:nvSpPr>
        <p:spPr>
          <a:xfrm>
            <a:off x="6120246" y="32590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D620197-4194-1D78-D505-59609E960B4B}"/>
              </a:ext>
            </a:extLst>
          </p:cNvPr>
          <p:cNvSpPr/>
          <p:nvPr/>
        </p:nvSpPr>
        <p:spPr>
          <a:xfrm>
            <a:off x="3733863" y="3593692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E55D303-C0F5-65D5-5592-5E599B3BFEE6}"/>
              </a:ext>
            </a:extLst>
          </p:cNvPr>
          <p:cNvSpPr/>
          <p:nvPr/>
        </p:nvSpPr>
        <p:spPr>
          <a:xfrm rot="12285623">
            <a:off x="4266247" y="2788131"/>
            <a:ext cx="1944000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0895DD4-4527-B02A-74A9-69118672579E}"/>
              </a:ext>
            </a:extLst>
          </p:cNvPr>
          <p:cNvSpPr/>
          <p:nvPr/>
        </p:nvSpPr>
        <p:spPr>
          <a:xfrm>
            <a:off x="3102429" y="5002924"/>
            <a:ext cx="5642178" cy="6831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Rebase = Reassign Base</a:t>
            </a:r>
          </a:p>
        </p:txBody>
      </p:sp>
    </p:spTree>
    <p:extLst>
      <p:ext uri="{BB962C8B-B14F-4D97-AF65-F5344CB8AC3E}">
        <p14:creationId xmlns:p14="http://schemas.microsoft.com/office/powerpoint/2010/main" val="38774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1A8C-4617-89BB-3A58-FA0797A3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Rebase: Modifying Old Comment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D57E93-363B-331F-A053-E42E1EAEB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6656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18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C46D-1DEB-ED2D-9DA9-674A0DBB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Rebase: Squash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11D987-8899-2A55-3D24-34A636A0A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655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0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640B-ECAE-FDD9-7F33-48F0A743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Git: Cherry Picking </a:t>
            </a:r>
          </a:p>
        </p:txBody>
      </p:sp>
      <p:pic>
        <p:nvPicPr>
          <p:cNvPr id="6" name="Content Placeholder 5" descr="A pair of cherries with stems&#10;&#10;Description automatically generated">
            <a:extLst>
              <a:ext uri="{FF2B5EF4-FFF2-40B4-BE49-F238E27FC236}">
                <a16:creationId xmlns:a16="http://schemas.microsoft.com/office/drawing/2014/main" id="{34570606-2F0B-5079-AD9C-9CC92A86E4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8650" y="1602000"/>
            <a:ext cx="3393900" cy="45252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329A-39BB-25D8-72FA-62B9115A3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080" y="1602000"/>
            <a:ext cx="5472000" cy="4525200"/>
          </a:xfrm>
        </p:spPr>
        <p:txBody>
          <a:bodyPr>
            <a:normAutofit/>
          </a:bodyPr>
          <a:lstStyle/>
          <a:p>
            <a:r>
              <a:rPr lang="en-US" dirty="0"/>
              <a:t>Picks a cherry (commit) from one branch of tree (git branch) </a:t>
            </a:r>
          </a:p>
          <a:p>
            <a:r>
              <a:rPr lang="en-US" dirty="0"/>
              <a:t>And puts it in your bucket (working directory)</a:t>
            </a:r>
          </a:p>
        </p:txBody>
      </p:sp>
    </p:spTree>
    <p:extLst>
      <p:ext uri="{BB962C8B-B14F-4D97-AF65-F5344CB8AC3E}">
        <p14:creationId xmlns:p14="http://schemas.microsoft.com/office/powerpoint/2010/main" val="233545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DBFC-5D05-A087-A1A5-8196EB66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</a:t>
            </a:r>
            <a:r>
              <a:rPr lang="en-US" dirty="0" err="1"/>
              <a:t>Reflog</a:t>
            </a:r>
            <a:r>
              <a:rPr lang="en-US" dirty="0"/>
              <a:t>: Commit Recovery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3E56FD-F8C6-6E26-5C9B-22955B214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0379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47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DBFC-5D05-A087-A1A5-8196EB66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</a:t>
            </a:r>
            <a:r>
              <a:rPr lang="en-US" dirty="0" err="1"/>
              <a:t>Reflog</a:t>
            </a:r>
            <a:r>
              <a:rPr lang="en-US" dirty="0"/>
              <a:t>: Branch Recovery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3E56FD-F8C6-6E26-5C9B-22955B214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8939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00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CA30-7C96-4212-46D3-5A46B021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C0B4-156D-83B3-7999-12C4566CDD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 &amp; 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E069E-0C34-C9B4-2632-3BC52B7131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22E32F-5A99-4EC8-8CE9-5F26A03ED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Git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C78A997-C450-4677-9527-A12A7477B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Abu Mohammed </a:t>
            </a:r>
            <a:r>
              <a:rPr lang="en-US" dirty="0" err="1"/>
              <a:t>Raisuddin</a:t>
            </a:r>
            <a:endParaRPr lang="en-US" dirty="0"/>
          </a:p>
          <a:p>
            <a:r>
              <a:rPr lang="en-US" dirty="0"/>
              <a:t>Doctoral Student</a:t>
            </a:r>
          </a:p>
          <a:p>
            <a:r>
              <a:rPr lang="en-US" dirty="0"/>
              <a:t>School of Information Technology</a:t>
            </a:r>
          </a:p>
          <a:p>
            <a:r>
              <a:rPr lang="en-US" dirty="0"/>
              <a:t>Halmstad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6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854A-BBB1-959C-BE95-EB63F856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90D7-BB25-041D-8903-852F25C8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What is git? </a:t>
            </a:r>
          </a:p>
          <a:p>
            <a:r>
              <a:rPr lang="en-SE" dirty="0"/>
              <a:t>Beginner topics</a:t>
            </a:r>
          </a:p>
          <a:p>
            <a:r>
              <a:rPr lang="en-SE" dirty="0"/>
              <a:t>Advanced topics</a:t>
            </a:r>
          </a:p>
          <a:p>
            <a:pPr lvl="1"/>
            <a:r>
              <a:rPr lang="en-SE" dirty="0"/>
              <a:t>Git System </a:t>
            </a:r>
          </a:p>
          <a:p>
            <a:pPr lvl="1"/>
            <a:r>
              <a:rPr lang="en-SE" dirty="0"/>
              <a:t>Log</a:t>
            </a:r>
          </a:p>
          <a:p>
            <a:pPr lvl="1"/>
            <a:r>
              <a:rPr lang="en-SE" dirty="0"/>
              <a:t>Merge </a:t>
            </a:r>
          </a:p>
          <a:p>
            <a:pPr lvl="1"/>
            <a:r>
              <a:rPr lang="en-SE" dirty="0"/>
              <a:t>Rebase  </a:t>
            </a:r>
          </a:p>
          <a:p>
            <a:pPr lvl="1"/>
            <a:r>
              <a:rPr lang="en-SE" dirty="0"/>
              <a:t>Cherry Pick</a:t>
            </a:r>
          </a:p>
          <a:p>
            <a:pPr lvl="1"/>
            <a:r>
              <a:rPr lang="en-SE" dirty="0"/>
              <a:t>Reflog  </a:t>
            </a:r>
          </a:p>
          <a:p>
            <a:r>
              <a:rPr lang="en-SE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85848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4516-5BF5-8EBC-1C5F-1E53B396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600"/>
            <a:ext cx="11158332" cy="1143000"/>
          </a:xfrm>
        </p:spPr>
        <p:txBody>
          <a:bodyPr anchor="ctr">
            <a:normAutofit/>
          </a:bodyPr>
          <a:lstStyle/>
          <a:p>
            <a:r>
              <a:rPr lang="en-SE" dirty="0"/>
              <a:t>What is git?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C6A160-F508-617C-ED0B-F1F015D6E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2000"/>
            <a:ext cx="5472000" cy="4525200"/>
          </a:xfrm>
        </p:spPr>
        <p:txBody>
          <a:bodyPr/>
          <a:lstStyle/>
          <a:p>
            <a:r>
              <a:rPr lang="en-US" dirty="0"/>
              <a:t>Version Control System </a:t>
            </a:r>
          </a:p>
          <a:p>
            <a:r>
              <a:rPr lang="en-US" dirty="0"/>
              <a:t>Author: Linus Torvalds </a:t>
            </a: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 information manager from hell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7055C6-261B-289A-4142-C4348CA2FB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6800" y="1181333"/>
            <a:ext cx="4525200" cy="45252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33ED47-4475-0716-21E0-13033BD2C339}"/>
              </a:ext>
            </a:extLst>
          </p:cNvPr>
          <p:cNvSpPr txBox="1"/>
          <p:nvPr/>
        </p:nvSpPr>
        <p:spPr>
          <a:xfrm>
            <a:off x="5201157" y="6004089"/>
            <a:ext cx="1975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https://git-</a:t>
            </a:r>
            <a:r>
              <a:rPr lang="en-US" sz="1000" dirty="0" err="1"/>
              <a:t>scm.com</a:t>
            </a:r>
            <a:r>
              <a:rPr lang="en-US" sz="1000" dirty="0"/>
              <a:t>/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64D6DCA7-CB94-65B3-168E-A7A814E983F2}"/>
              </a:ext>
            </a:extLst>
          </p:cNvPr>
          <p:cNvSpPr/>
          <p:nvPr/>
        </p:nvSpPr>
        <p:spPr>
          <a:xfrm>
            <a:off x="609600" y="3674533"/>
            <a:ext cx="7057200" cy="2032000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"I'm an egotistical bastard, and I name all my projects after myself. First '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Linux kern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Linux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', now 'git’.” – Linus Torvalds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0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0F88-D5F0-5E7F-5CAA-2761256A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Beginners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7A05-DFFD-6CBD-A08B-28FEAE177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git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GB" dirty="0"/>
              <a:t>git</a:t>
            </a:r>
            <a:r>
              <a:rPr lang="en-SE" dirty="0"/>
              <a:t> add </a:t>
            </a:r>
          </a:p>
          <a:p>
            <a:r>
              <a:rPr lang="en-GB" dirty="0"/>
              <a:t>g</a:t>
            </a:r>
            <a:r>
              <a:rPr lang="en-SE" dirty="0"/>
              <a:t>it commit </a:t>
            </a:r>
          </a:p>
          <a:p>
            <a:r>
              <a:rPr lang="en-SE" dirty="0"/>
              <a:t>git branch</a:t>
            </a:r>
          </a:p>
          <a:p>
            <a:r>
              <a:rPr lang="en-SE" dirty="0"/>
              <a:t>git checkout </a:t>
            </a:r>
          </a:p>
          <a:p>
            <a:r>
              <a:rPr lang="en-SE" dirty="0"/>
              <a:t>git switch</a:t>
            </a:r>
          </a:p>
          <a:p>
            <a:r>
              <a:rPr lang="en-GB" dirty="0"/>
              <a:t>git</a:t>
            </a:r>
            <a:r>
              <a:rPr lang="en-SE" dirty="0"/>
              <a:t> push </a:t>
            </a:r>
          </a:p>
          <a:p>
            <a:r>
              <a:rPr lang="en-SE" dirty="0"/>
              <a:t>git pull </a:t>
            </a:r>
          </a:p>
          <a:p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28610-0E9B-9E48-A6DF-D99AFCE04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814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234C-649C-7E43-4469-7A97791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Git System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860D9D-1AFA-11A6-F897-C55DB9C492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5483014"/>
              </p:ext>
            </p:extLst>
          </p:nvPr>
        </p:nvGraphicFramePr>
        <p:xfrm>
          <a:off x="609600" y="1601788"/>
          <a:ext cx="54721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2D8ACD8-CEF6-8D00-3C6A-0DC0DBB604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9158621"/>
              </p:ext>
            </p:extLst>
          </p:nvPr>
        </p:nvGraphicFramePr>
        <p:xfrm>
          <a:off x="6286500" y="1601788"/>
          <a:ext cx="54721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689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AD80-C5DD-4C79-1386-C9D05B7D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4E6-F353-ADFD-A655-F1C36FFF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2000"/>
            <a:ext cx="11158332" cy="4525200"/>
          </a:xfrm>
        </p:spPr>
        <p:txBody>
          <a:bodyPr/>
          <a:lstStyle/>
          <a:p>
            <a:r>
              <a:rPr lang="en-US" dirty="0"/>
              <a:t>Working commit history</a:t>
            </a:r>
          </a:p>
          <a:p>
            <a:r>
              <a:rPr lang="en-US" dirty="0"/>
              <a:t>Graph mode</a:t>
            </a:r>
          </a:p>
          <a:p>
            <a:r>
              <a:rPr lang="en-US" dirty="0"/>
              <a:t>Compact mode</a:t>
            </a:r>
          </a:p>
          <a:p>
            <a:r>
              <a:rPr lang="en-US" dirty="0"/>
              <a:t>Filter by commit e.g., git log </a:t>
            </a:r>
            <a:r>
              <a:rPr lang="en-US" dirty="0" err="1"/>
              <a:t>commitA</a:t>
            </a:r>
            <a:r>
              <a:rPr lang="en-US" dirty="0"/>
              <a:t> ^</a:t>
            </a:r>
            <a:r>
              <a:rPr lang="en-US" dirty="0" err="1"/>
              <a:t>commitB</a:t>
            </a:r>
            <a:r>
              <a:rPr lang="en-US" dirty="0"/>
              <a:t> 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6C5EC701-097E-B66E-60DF-2DCF4B2BC484}"/>
              </a:ext>
            </a:extLst>
          </p:cNvPr>
          <p:cNvSpPr/>
          <p:nvPr/>
        </p:nvSpPr>
        <p:spPr>
          <a:xfrm>
            <a:off x="1524000" y="4233333"/>
            <a:ext cx="8771467" cy="174413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use git log for all the topics covered</a:t>
            </a:r>
          </a:p>
        </p:txBody>
      </p:sp>
    </p:spTree>
    <p:extLst>
      <p:ext uri="{BB962C8B-B14F-4D97-AF65-F5344CB8AC3E}">
        <p14:creationId xmlns:p14="http://schemas.microsoft.com/office/powerpoint/2010/main" val="26070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D450-E88F-5DCD-4C0F-5432350A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dive in….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BBB2B163-7CDE-A52A-2811-3BC90D3CB6FD}"/>
              </a:ext>
            </a:extLst>
          </p:cNvPr>
          <p:cNvSpPr/>
          <p:nvPr/>
        </p:nvSpPr>
        <p:spPr>
          <a:xfrm>
            <a:off x="1422400" y="2252133"/>
            <a:ext cx="9008533" cy="17272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Set your default git editor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6CFC-875B-0F32-8B30-BC1BE4A6712B}"/>
              </a:ext>
            </a:extLst>
          </p:cNvPr>
          <p:cNvSpPr txBox="1"/>
          <p:nvPr/>
        </p:nvSpPr>
        <p:spPr>
          <a:xfrm>
            <a:off x="1521671" y="4814866"/>
            <a:ext cx="91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Helpful Link: https://git-</a:t>
            </a:r>
            <a:r>
              <a:rPr lang="en-US" dirty="0" err="1"/>
              <a:t>scm.com</a:t>
            </a:r>
            <a:r>
              <a:rPr lang="en-US" dirty="0"/>
              <a:t>/book/</a:t>
            </a:r>
            <a:r>
              <a:rPr lang="en-US" dirty="0" err="1"/>
              <a:t>en</a:t>
            </a:r>
            <a:r>
              <a:rPr lang="en-US" dirty="0"/>
              <a:t>/v2/Appendix-C%3A-Git-Commands-Setup-and-Config</a:t>
            </a:r>
          </a:p>
        </p:txBody>
      </p:sp>
    </p:spTree>
    <p:extLst>
      <p:ext uri="{BB962C8B-B14F-4D97-AF65-F5344CB8AC3E}">
        <p14:creationId xmlns:p14="http://schemas.microsoft.com/office/powerpoint/2010/main" val="311171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8B69-B74F-E03C-D8A6-1D360FDD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Git Merge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957692-DD70-4E91-676F-A10E69103C7E}"/>
              </a:ext>
            </a:extLst>
          </p:cNvPr>
          <p:cNvSpPr/>
          <p:nvPr/>
        </p:nvSpPr>
        <p:spPr>
          <a:xfrm>
            <a:off x="947057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2E23C5-8BC1-FB73-DDC0-8AFF8CC22219}"/>
              </a:ext>
            </a:extLst>
          </p:cNvPr>
          <p:cNvSpPr/>
          <p:nvPr/>
        </p:nvSpPr>
        <p:spPr>
          <a:xfrm>
            <a:off x="2645229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4ECE20-BC13-9450-9646-E0F06DF184AC}"/>
              </a:ext>
            </a:extLst>
          </p:cNvPr>
          <p:cNvSpPr/>
          <p:nvPr/>
        </p:nvSpPr>
        <p:spPr>
          <a:xfrm>
            <a:off x="4343401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9D335E-BC46-BB92-B48A-68E8B076FE04}"/>
              </a:ext>
            </a:extLst>
          </p:cNvPr>
          <p:cNvSpPr/>
          <p:nvPr/>
        </p:nvSpPr>
        <p:spPr>
          <a:xfrm>
            <a:off x="1990165" y="3584388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07DA53-955E-6C32-14D1-CBA11725A62B}"/>
              </a:ext>
            </a:extLst>
          </p:cNvPr>
          <p:cNvSpPr/>
          <p:nvPr/>
        </p:nvSpPr>
        <p:spPr>
          <a:xfrm>
            <a:off x="5403221" y="3669553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97370-A871-5B31-B2BC-44A174655385}"/>
              </a:ext>
            </a:extLst>
          </p:cNvPr>
          <p:cNvSpPr/>
          <p:nvPr/>
        </p:nvSpPr>
        <p:spPr>
          <a:xfrm>
            <a:off x="3559629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187BEF-FACF-1E6F-AE7E-5475BF20B209}"/>
              </a:ext>
            </a:extLst>
          </p:cNvPr>
          <p:cNvSpPr/>
          <p:nvPr/>
        </p:nvSpPr>
        <p:spPr>
          <a:xfrm>
            <a:off x="5257801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937443B-203B-E32F-ADCB-ABE07D33191C}"/>
              </a:ext>
            </a:extLst>
          </p:cNvPr>
          <p:cNvSpPr/>
          <p:nvPr/>
        </p:nvSpPr>
        <p:spPr>
          <a:xfrm>
            <a:off x="4608927" y="1907988"/>
            <a:ext cx="513976" cy="24503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57CEA07-5843-1DDF-1451-C478557733F1}"/>
              </a:ext>
            </a:extLst>
          </p:cNvPr>
          <p:cNvSpPr/>
          <p:nvPr/>
        </p:nvSpPr>
        <p:spPr>
          <a:xfrm rot="18098435">
            <a:off x="3225140" y="2746186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90BB1B-69C7-F81C-B01D-710F0B820091}"/>
              </a:ext>
            </a:extLst>
          </p:cNvPr>
          <p:cNvSpPr/>
          <p:nvPr/>
        </p:nvSpPr>
        <p:spPr>
          <a:xfrm>
            <a:off x="7897091" y="1625260"/>
            <a:ext cx="3241964" cy="8104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branch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75B1DE-5EEF-ED3D-FAB4-88B0C7E638A7}"/>
              </a:ext>
            </a:extLst>
          </p:cNvPr>
          <p:cNvSpPr/>
          <p:nvPr/>
        </p:nvSpPr>
        <p:spPr>
          <a:xfrm>
            <a:off x="7897091" y="3301660"/>
            <a:ext cx="3241964" cy="8104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branch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587BB1-F367-903A-F54F-7B44E0612D67}"/>
              </a:ext>
            </a:extLst>
          </p:cNvPr>
          <p:cNvSpPr/>
          <p:nvPr/>
        </p:nvSpPr>
        <p:spPr>
          <a:xfrm>
            <a:off x="6120246" y="32590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E4F1FEE-C3C9-9C88-EB46-3D11CEC8F26C}"/>
              </a:ext>
            </a:extLst>
          </p:cNvPr>
          <p:cNvSpPr/>
          <p:nvPr/>
        </p:nvSpPr>
        <p:spPr>
          <a:xfrm>
            <a:off x="3733863" y="3593692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481832F-01E4-9F24-2AFD-D67E893A67CF}"/>
              </a:ext>
            </a:extLst>
          </p:cNvPr>
          <p:cNvSpPr/>
          <p:nvPr/>
        </p:nvSpPr>
        <p:spPr>
          <a:xfrm rot="3787294">
            <a:off x="5931779" y="2671498"/>
            <a:ext cx="513976" cy="24503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Callout 17">
            <a:extLst>
              <a:ext uri="{FF2B5EF4-FFF2-40B4-BE49-F238E27FC236}">
                <a16:creationId xmlns:a16="http://schemas.microsoft.com/office/drawing/2014/main" id="{F062B0DA-81BC-885C-72F6-4FA87B9DB3BC}"/>
              </a:ext>
            </a:extLst>
          </p:cNvPr>
          <p:cNvSpPr/>
          <p:nvPr/>
        </p:nvSpPr>
        <p:spPr>
          <a:xfrm>
            <a:off x="5710504" y="4383744"/>
            <a:ext cx="1698826" cy="1013594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Merged Commit</a:t>
            </a:r>
          </a:p>
        </p:txBody>
      </p:sp>
    </p:spTree>
    <p:extLst>
      <p:ext uri="{BB962C8B-B14F-4D97-AF65-F5344CB8AC3E}">
        <p14:creationId xmlns:p14="http://schemas.microsoft.com/office/powerpoint/2010/main" val="40755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3" grpId="1" animBg="1"/>
      <p:bldP spid="4" grpId="0" animBg="1"/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8B69-B74F-E03C-D8A6-1D360FDD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Git Merge: Conflict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957692-DD70-4E91-676F-A10E69103C7E}"/>
              </a:ext>
            </a:extLst>
          </p:cNvPr>
          <p:cNvSpPr/>
          <p:nvPr/>
        </p:nvSpPr>
        <p:spPr>
          <a:xfrm>
            <a:off x="947057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2E23C5-8BC1-FB73-DDC0-8AFF8CC22219}"/>
              </a:ext>
            </a:extLst>
          </p:cNvPr>
          <p:cNvSpPr/>
          <p:nvPr/>
        </p:nvSpPr>
        <p:spPr>
          <a:xfrm>
            <a:off x="2645229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4ECE20-BC13-9450-9646-E0F06DF184AC}"/>
              </a:ext>
            </a:extLst>
          </p:cNvPr>
          <p:cNvSpPr/>
          <p:nvPr/>
        </p:nvSpPr>
        <p:spPr>
          <a:xfrm>
            <a:off x="4343401" y="32497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9D335E-BC46-BB92-B48A-68E8B076FE04}"/>
              </a:ext>
            </a:extLst>
          </p:cNvPr>
          <p:cNvSpPr/>
          <p:nvPr/>
        </p:nvSpPr>
        <p:spPr>
          <a:xfrm>
            <a:off x="1990165" y="3584388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07DA53-955E-6C32-14D1-CBA11725A62B}"/>
              </a:ext>
            </a:extLst>
          </p:cNvPr>
          <p:cNvSpPr/>
          <p:nvPr/>
        </p:nvSpPr>
        <p:spPr>
          <a:xfrm>
            <a:off x="5403221" y="3669553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97370-A871-5B31-B2BC-44A174655385}"/>
              </a:ext>
            </a:extLst>
          </p:cNvPr>
          <p:cNvSpPr/>
          <p:nvPr/>
        </p:nvSpPr>
        <p:spPr>
          <a:xfrm>
            <a:off x="3559629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187BEF-FACF-1E6F-AE7E-5475BF20B209}"/>
              </a:ext>
            </a:extLst>
          </p:cNvPr>
          <p:cNvSpPr/>
          <p:nvPr/>
        </p:nvSpPr>
        <p:spPr>
          <a:xfrm>
            <a:off x="5257801" y="1573305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937443B-203B-E32F-ADCB-ABE07D33191C}"/>
              </a:ext>
            </a:extLst>
          </p:cNvPr>
          <p:cNvSpPr/>
          <p:nvPr/>
        </p:nvSpPr>
        <p:spPr>
          <a:xfrm>
            <a:off x="4608927" y="1907988"/>
            <a:ext cx="513976" cy="24503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57CEA07-5843-1DDF-1451-C478557733F1}"/>
              </a:ext>
            </a:extLst>
          </p:cNvPr>
          <p:cNvSpPr/>
          <p:nvPr/>
        </p:nvSpPr>
        <p:spPr>
          <a:xfrm rot="18098435">
            <a:off x="3225140" y="2746186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90BB1B-69C7-F81C-B01D-710F0B820091}"/>
              </a:ext>
            </a:extLst>
          </p:cNvPr>
          <p:cNvSpPr/>
          <p:nvPr/>
        </p:nvSpPr>
        <p:spPr>
          <a:xfrm>
            <a:off x="7897091" y="1625260"/>
            <a:ext cx="3241964" cy="8104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branch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75B1DE-5EEF-ED3D-FAB4-88B0C7E638A7}"/>
              </a:ext>
            </a:extLst>
          </p:cNvPr>
          <p:cNvSpPr/>
          <p:nvPr/>
        </p:nvSpPr>
        <p:spPr>
          <a:xfrm>
            <a:off x="7897091" y="3301660"/>
            <a:ext cx="3241964" cy="8104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branch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E4F1FEE-C3C9-9C88-EB46-3D11CEC8F26C}"/>
              </a:ext>
            </a:extLst>
          </p:cNvPr>
          <p:cNvSpPr/>
          <p:nvPr/>
        </p:nvSpPr>
        <p:spPr>
          <a:xfrm>
            <a:off x="3733863" y="3593692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481832F-01E4-9F24-2AFD-D67E893A67CF}"/>
              </a:ext>
            </a:extLst>
          </p:cNvPr>
          <p:cNvSpPr/>
          <p:nvPr/>
        </p:nvSpPr>
        <p:spPr>
          <a:xfrm rot="3787294">
            <a:off x="5931779" y="2671498"/>
            <a:ext cx="513976" cy="24503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C1250346-A63E-5E1B-0A6D-C6F895954198}"/>
              </a:ext>
            </a:extLst>
          </p:cNvPr>
          <p:cNvSpPr/>
          <p:nvPr/>
        </p:nvSpPr>
        <p:spPr>
          <a:xfrm>
            <a:off x="5917197" y="2887319"/>
            <a:ext cx="1653184" cy="1695642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614EA7-04D5-A4B1-6444-7E7AF36423CC}"/>
              </a:ext>
            </a:extLst>
          </p:cNvPr>
          <p:cNvSpPr/>
          <p:nvPr/>
        </p:nvSpPr>
        <p:spPr>
          <a:xfrm>
            <a:off x="6286589" y="506665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0F7BC25-52C3-025E-40F4-06A19C29C80D}"/>
              </a:ext>
            </a:extLst>
          </p:cNvPr>
          <p:cNvSpPr/>
          <p:nvPr/>
        </p:nvSpPr>
        <p:spPr>
          <a:xfrm rot="5400000">
            <a:off x="6486801" y="4596706"/>
            <a:ext cx="513976" cy="24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6189"/>
      </p:ext>
    </p:extLst>
  </p:cSld>
  <p:clrMapOvr>
    <a:masterClrMapping/>
  </p:clrMapOvr>
</p:sld>
</file>

<file path=ppt/theme/theme1.xml><?xml version="1.0" encoding="utf-8"?>
<a:theme xmlns:a="http://schemas.openxmlformats.org/drawingml/2006/main" name="HH_Tema_Bredbild">
  <a:themeElements>
    <a:clrScheme name="HH-mal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985"/>
      </a:accent1>
      <a:accent2>
        <a:srgbClr val="22BBEA"/>
      </a:accent2>
      <a:accent3>
        <a:srgbClr val="006DB0"/>
      </a:accent3>
      <a:accent4>
        <a:srgbClr val="96C0E3"/>
      </a:accent4>
      <a:accent5>
        <a:srgbClr val="B81218"/>
      </a:accent5>
      <a:accent6>
        <a:srgbClr val="B0CC3B"/>
      </a:accent6>
      <a:hlink>
        <a:srgbClr val="0000FF"/>
      </a:hlink>
      <a:folHlink>
        <a:srgbClr val="800080"/>
      </a:folHlink>
    </a:clrScheme>
    <a:fontScheme name="HH-PPT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3" id="{FA968A38-EE16-894E-B128-1196C3410603}" vid="{5B1A080D-E40F-534B-9E6D-BB2426F56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3B07C5C9AF0F47AE18C2854A013709" ma:contentTypeVersion="2" ma:contentTypeDescription="Skapa ett nytt dokument." ma:contentTypeScope="" ma:versionID="910ea1cbe916e1bbd833018328b94f19">
  <xsd:schema xmlns:xsd="http://www.w3.org/2001/XMLSchema" xmlns:xs="http://www.w3.org/2001/XMLSchema" xmlns:p="http://schemas.microsoft.com/office/2006/metadata/properties" xmlns:ns2="02130096-2b30-485c-92da-bd307b1fdfc3" targetNamespace="http://schemas.microsoft.com/office/2006/metadata/properties" ma:root="true" ma:fieldsID="52628735ce5c5fd6ca959912d84bf562" ns2:_="">
    <xsd:import namespace="02130096-2b30-485c-92da-bd307b1fd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30096-2b30-485c-92da-bd307b1fd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1971E8-23B5-43B3-9A4C-0E1B2946A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7EDDC-8CC5-4C93-8D10-309A5EE85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30096-2b30-485c-92da-bd307b1fd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EE59F-AA54-4C9C-BCA1-725BB87F78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HH_Tema_Bredbild</Template>
  <TotalTime>26060</TotalTime>
  <Words>324</Words>
  <Application>Microsoft Macintosh PowerPoint</Application>
  <PresentationFormat>Widescreen</PresentationFormat>
  <Paragraphs>106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Std</vt:lpstr>
      <vt:lpstr>Gill Sans Std Light</vt:lpstr>
      <vt:lpstr>HH_Tema_Bredbild</vt:lpstr>
      <vt:lpstr>Advanced Git</vt:lpstr>
      <vt:lpstr>Agenda</vt:lpstr>
      <vt:lpstr>What is git?</vt:lpstr>
      <vt:lpstr>Beginners Topic</vt:lpstr>
      <vt:lpstr>Git System</vt:lpstr>
      <vt:lpstr>Git Log</vt:lpstr>
      <vt:lpstr>Before we dive in….</vt:lpstr>
      <vt:lpstr>Git Merge</vt:lpstr>
      <vt:lpstr>Git Merge: Conflict</vt:lpstr>
      <vt:lpstr>Git Rebase: Changing the Base</vt:lpstr>
      <vt:lpstr>Git Rebase: Modifying Old Comment</vt:lpstr>
      <vt:lpstr>Git Rebase: Squash </vt:lpstr>
      <vt:lpstr>Git: Cherry Picking </vt:lpstr>
      <vt:lpstr>Git Reflog: Commit Recovery</vt:lpstr>
      <vt:lpstr>Git Reflog: Branch Recovery</vt:lpstr>
      <vt:lpstr>Conclusion</vt:lpstr>
      <vt:lpstr>Advanced Git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for Research</dc:title>
  <dc:creator>Abu Mohammed Raisuddin</dc:creator>
  <cp:lastModifiedBy>Abu Mohammed Raisuddin</cp:lastModifiedBy>
  <cp:revision>26</cp:revision>
  <dcterms:created xsi:type="dcterms:W3CDTF">2023-05-11T13:06:05Z</dcterms:created>
  <dcterms:modified xsi:type="dcterms:W3CDTF">2023-10-19T12:54:00Z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0x010100F83B07C5C9AF0F47AE18C2854A013709</vt:lpwstr>
  </property>
</Properties>
</file>